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notesMasterIdLst>
    <p:notesMasterId r:id="rId17"/>
  </p:notesMasterIdLst>
  <p:sldIdLst>
    <p:sldId id="259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82" r:id="rId14"/>
    <p:sldId id="278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>
      <p:cViewPr>
        <p:scale>
          <a:sx n="66" d="100"/>
          <a:sy n="66" d="100"/>
        </p:scale>
        <p:origin x="-136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E35FB-B77E-4910-9B62-9ED95E564D5C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E5122-17A3-45C5-87F5-9412AB184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47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E5122-17A3-45C5-87F5-9412AB18414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E5122-17A3-45C5-87F5-9412AB184146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E5122-17A3-45C5-87F5-9412AB184146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E5122-17A3-45C5-87F5-9412AB184146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E5122-17A3-45C5-87F5-9412AB184146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E5122-17A3-45C5-87F5-9412AB184146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E5122-17A3-45C5-87F5-9412AB184146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E5122-17A3-45C5-87F5-9412AB184146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E5122-17A3-45C5-87F5-9412AB184146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E5122-17A3-45C5-87F5-9412AB184146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E5122-17A3-45C5-87F5-9412AB184146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E5122-17A3-45C5-87F5-9412AB184146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E5122-17A3-45C5-87F5-9412AB184146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E5122-17A3-45C5-87F5-9412AB184146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E5122-17A3-45C5-87F5-9412AB184146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108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665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279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406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605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626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261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195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39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90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5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58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69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05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41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00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19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11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08460" y="495933"/>
            <a:ext cx="7272808" cy="1800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ЗЕМНОВОДНЫЕ</a:t>
            </a:r>
          </a:p>
        </p:txBody>
      </p:sp>
      <p:pic>
        <p:nvPicPr>
          <p:cNvPr id="1026" name="Picture 2" descr="https://kartinkin.net/uploads/posts/2022-02/1644972963_49-kartinkin-net-p-lyagushka-kartinki-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002" y="2880056"/>
            <a:ext cx="2202102" cy="156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97627"/>
            <a:ext cx="9144000" cy="27809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727969" y="2957504"/>
            <a:ext cx="3169030" cy="22802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1" y="3255752"/>
            <a:ext cx="2799505" cy="190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663" y="764704"/>
            <a:ext cx="8235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Окунь, щука,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ящерица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карась.</a:t>
            </a:r>
            <a:endParaRPr lang="ru-RU" sz="4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04058"/>
            <a:ext cx="7738080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Лягушка, тритон, жаба,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черепаха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044" y="2708920"/>
            <a:ext cx="88483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Бабочка, муравей,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крокодил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кузнечик.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0252" y="3539356"/>
            <a:ext cx="60863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Медведь,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змея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лиса, заяц.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319" y="4077073"/>
            <a:ext cx="9144000" cy="278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38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11208"/>
            <a:ext cx="9144000" cy="278092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2663" y="764704"/>
            <a:ext cx="8235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Окунь, щука,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ящерица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карась.</a:t>
            </a:r>
            <a:endParaRPr lang="ru-RU" sz="4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04058"/>
            <a:ext cx="7739876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Лягушка, тритон, жаба,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черепаха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044" y="2708920"/>
            <a:ext cx="88483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Бабочка, муравей,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крокодил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кузнечик.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0252" y="3539356"/>
            <a:ext cx="60863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Медведь,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змея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лиса, заяц.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690" y="4276920"/>
            <a:ext cx="80195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Воробей, хамелеон, синица, сорока.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887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319" y="4056390"/>
            <a:ext cx="9144000" cy="278092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2663" y="764704"/>
            <a:ext cx="8235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Окунь, щука,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ящерица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карась</a:t>
            </a:r>
            <a:endParaRPr lang="ru-RU" sz="4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04058"/>
            <a:ext cx="7738080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Лягушка, тритон, жаба,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черепаха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044" y="2708920"/>
            <a:ext cx="87329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Бабочка, муравей,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крокодил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кузнечик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7960" y="3539356"/>
            <a:ext cx="59709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Медведь,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змея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лиса, заяц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3480" y="4254568"/>
            <a:ext cx="80195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Воробей,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хамелеон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синица, сорока.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11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thepresentation.ru/img/tmb/2/187163/860c065c6967ed1cbd4e566496556a75-800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8" t="21998" r="3071" b="27632"/>
          <a:stretch>
            <a:fillRect/>
          </a:stretch>
        </p:blipFill>
        <p:spPr bwMode="auto">
          <a:xfrm>
            <a:off x="5148064" y="4437112"/>
            <a:ext cx="316835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herepah.ru/wp-content/uploads/1/2/7/127f088744a05be65d5f7d8cf2a788d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5" t="40087" r="5932" b="13316"/>
          <a:stretch>
            <a:fillRect/>
          </a:stretch>
        </p:blipFill>
        <p:spPr bwMode="auto">
          <a:xfrm>
            <a:off x="4355976" y="764704"/>
            <a:ext cx="2939852" cy="224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herepah.ru/wp-content/uploads/c/3/0/c30470394635a018f2791ed351181c5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9" t="33778" r="4508" b="24001"/>
          <a:stretch>
            <a:fillRect/>
          </a:stretch>
        </p:blipFill>
        <p:spPr bwMode="auto">
          <a:xfrm>
            <a:off x="611560" y="4365104"/>
            <a:ext cx="332677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3717032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3300"/>
                </a:solidFill>
              </a:rPr>
              <a:t>Ветреница ломкая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23520" y="3356992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3300"/>
                </a:solidFill>
              </a:rPr>
              <a:t>Медянка обыкновенная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9872" y="116632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3300"/>
                </a:solidFill>
              </a:rPr>
              <a:t>Черепаха болотная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260647"/>
            <a:ext cx="2592288" cy="326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6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0"/>
            <a:ext cx="73448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Домашнее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задание:</a:t>
            </a:r>
          </a:p>
          <a:p>
            <a:pPr indent="450215" algn="just"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Подготовить рассказ об одной из  рептилий по предложенному плану: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</a:t>
            </a:r>
            <a:r>
              <a:rPr lang="ru-RU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обитания.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Питание.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Дыхание.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вид.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Размножение.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в природе и для человека.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8544" y="4725144"/>
            <a:ext cx="9144000" cy="281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17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060848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меня было открытием… .</a:t>
            </a:r>
          </a:p>
          <a:p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 удивило… .</a:t>
            </a:r>
          </a:p>
          <a:p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узнал(-а)… 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8544" y="4725144"/>
            <a:ext cx="9144000" cy="281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1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43515" y="1924308"/>
            <a:ext cx="1008112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4002" y="4499591"/>
            <a:ext cx="4233120" cy="23847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342" y="4473227"/>
            <a:ext cx="4233120" cy="23847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51920"/>
            <a:ext cx="4233120" cy="2384773"/>
          </a:xfrm>
          <a:prstGeom prst="rect">
            <a:avLst/>
          </a:prstGeom>
        </p:spPr>
      </p:pic>
      <p:sp>
        <p:nvSpPr>
          <p:cNvPr id="2" name="Плюс 1"/>
          <p:cNvSpPr/>
          <p:nvPr/>
        </p:nvSpPr>
        <p:spPr>
          <a:xfrm>
            <a:off x="271507" y="1916832"/>
            <a:ext cx="1152128" cy="100811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031804F4-2C50-449C-82D0-1A4C7DEE772C}"/>
              </a:ext>
            </a:extLst>
          </p:cNvPr>
          <p:cNvGrpSpPr/>
          <p:nvPr/>
        </p:nvGrpSpPr>
        <p:grpSpPr>
          <a:xfrm>
            <a:off x="1463858" y="1924308"/>
            <a:ext cx="1089502" cy="936104"/>
            <a:chOff x="1566398" y="1916832"/>
            <a:chExt cx="1089502" cy="936104"/>
          </a:xfrm>
        </p:grpSpPr>
        <p:sp>
          <p:nvSpPr>
            <p:cNvPr id="10" name="Овал 9"/>
            <p:cNvSpPr/>
            <p:nvPr/>
          </p:nvSpPr>
          <p:spPr>
            <a:xfrm>
              <a:off x="1607093" y="1916832"/>
              <a:ext cx="1008112" cy="9361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Минус 2"/>
            <p:cNvSpPr/>
            <p:nvPr/>
          </p:nvSpPr>
          <p:spPr>
            <a:xfrm>
              <a:off x="1566398" y="1981483"/>
              <a:ext cx="1089502" cy="806803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318B6C70-0269-44DD-AB2F-86941971CD96}"/>
              </a:ext>
            </a:extLst>
          </p:cNvPr>
          <p:cNvGrpSpPr/>
          <p:nvPr/>
        </p:nvGrpSpPr>
        <p:grpSpPr>
          <a:xfrm>
            <a:off x="2665591" y="1888304"/>
            <a:ext cx="1152128" cy="1008112"/>
            <a:chOff x="2751815" y="1895782"/>
            <a:chExt cx="1152128" cy="1008112"/>
          </a:xfrm>
        </p:grpSpPr>
        <p:sp>
          <p:nvSpPr>
            <p:cNvPr id="11" name="Овал 10"/>
            <p:cNvSpPr/>
            <p:nvPr/>
          </p:nvSpPr>
          <p:spPr>
            <a:xfrm>
              <a:off x="2823823" y="1931786"/>
              <a:ext cx="1008112" cy="93610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люс 17"/>
            <p:cNvSpPr/>
            <p:nvPr/>
          </p:nvSpPr>
          <p:spPr>
            <a:xfrm>
              <a:off x="2751815" y="1895782"/>
              <a:ext cx="1152128" cy="1008112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16E7BA90-62C3-448C-B848-B20B85BD5203}"/>
              </a:ext>
            </a:extLst>
          </p:cNvPr>
          <p:cNvGrpSpPr/>
          <p:nvPr/>
        </p:nvGrpSpPr>
        <p:grpSpPr>
          <a:xfrm>
            <a:off x="3929951" y="1924308"/>
            <a:ext cx="1089502" cy="936104"/>
            <a:chOff x="3903943" y="1916832"/>
            <a:chExt cx="1089502" cy="936104"/>
          </a:xfrm>
        </p:grpSpPr>
        <p:sp>
          <p:nvSpPr>
            <p:cNvPr id="14" name="Овал 13"/>
            <p:cNvSpPr/>
            <p:nvPr/>
          </p:nvSpPr>
          <p:spPr>
            <a:xfrm>
              <a:off x="3944638" y="1916832"/>
              <a:ext cx="1008112" cy="9361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Минус 18"/>
            <p:cNvSpPr/>
            <p:nvPr/>
          </p:nvSpPr>
          <p:spPr>
            <a:xfrm>
              <a:off x="3903943" y="1981483"/>
              <a:ext cx="1089502" cy="806803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E501BE1E-51E1-43C9-9130-2DE21DAAFCB4}"/>
              </a:ext>
            </a:extLst>
          </p:cNvPr>
          <p:cNvGrpSpPr/>
          <p:nvPr/>
        </p:nvGrpSpPr>
        <p:grpSpPr>
          <a:xfrm>
            <a:off x="5131685" y="1924308"/>
            <a:ext cx="1089502" cy="936104"/>
            <a:chOff x="5094977" y="1895782"/>
            <a:chExt cx="1089502" cy="936104"/>
          </a:xfrm>
        </p:grpSpPr>
        <p:sp>
          <p:nvSpPr>
            <p:cNvPr id="20" name="Овал 19"/>
            <p:cNvSpPr/>
            <p:nvPr/>
          </p:nvSpPr>
          <p:spPr>
            <a:xfrm>
              <a:off x="5135672" y="1895782"/>
              <a:ext cx="1008112" cy="9361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Минус 20"/>
            <p:cNvSpPr/>
            <p:nvPr/>
          </p:nvSpPr>
          <p:spPr>
            <a:xfrm>
              <a:off x="5094977" y="1960433"/>
              <a:ext cx="1089502" cy="806803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5842F501-2933-4568-81C6-C58849EBF27E}"/>
              </a:ext>
            </a:extLst>
          </p:cNvPr>
          <p:cNvGrpSpPr/>
          <p:nvPr/>
        </p:nvGrpSpPr>
        <p:grpSpPr>
          <a:xfrm>
            <a:off x="6333418" y="1888304"/>
            <a:ext cx="1152128" cy="1008112"/>
            <a:chOff x="6374124" y="1916831"/>
            <a:chExt cx="1152128" cy="1008112"/>
          </a:xfrm>
        </p:grpSpPr>
        <p:sp>
          <p:nvSpPr>
            <p:cNvPr id="13" name="Овал 12"/>
            <p:cNvSpPr/>
            <p:nvPr/>
          </p:nvSpPr>
          <p:spPr>
            <a:xfrm>
              <a:off x="6446132" y="1952835"/>
              <a:ext cx="1008112" cy="93610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люс 21"/>
            <p:cNvSpPr/>
            <p:nvPr/>
          </p:nvSpPr>
          <p:spPr>
            <a:xfrm>
              <a:off x="6374124" y="1916831"/>
              <a:ext cx="1152128" cy="1008112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D93C31DE-75B6-452E-BDC2-4B7478231193}"/>
              </a:ext>
            </a:extLst>
          </p:cNvPr>
          <p:cNvGrpSpPr/>
          <p:nvPr/>
        </p:nvGrpSpPr>
        <p:grpSpPr>
          <a:xfrm>
            <a:off x="7597778" y="1888304"/>
            <a:ext cx="1152128" cy="1008112"/>
            <a:chOff x="7597778" y="1859778"/>
            <a:chExt cx="1152128" cy="1008112"/>
          </a:xfrm>
        </p:grpSpPr>
        <p:sp>
          <p:nvSpPr>
            <p:cNvPr id="12" name="Овал 11"/>
            <p:cNvSpPr/>
            <p:nvPr/>
          </p:nvSpPr>
          <p:spPr>
            <a:xfrm>
              <a:off x="7669786" y="1895782"/>
              <a:ext cx="1008112" cy="93610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люс 22"/>
            <p:cNvSpPr/>
            <p:nvPr/>
          </p:nvSpPr>
          <p:spPr>
            <a:xfrm>
              <a:off x="7597778" y="1859778"/>
              <a:ext cx="1152128" cy="1008112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16906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663" y="764704"/>
            <a:ext cx="8235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Окунь, щука, ящерица, карась.</a:t>
            </a:r>
            <a:endParaRPr lang="ru-RU" sz="4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319" y="4056390"/>
            <a:ext cx="9144000" cy="278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07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663" y="764704"/>
            <a:ext cx="8235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Окунь, щука,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ящерица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карась.</a:t>
            </a:r>
            <a:endParaRPr lang="ru-RU" sz="4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319" y="4056390"/>
            <a:ext cx="9144000" cy="278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71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663" y="764704"/>
            <a:ext cx="8235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Окунь, щука,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ящерица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карась.</a:t>
            </a:r>
            <a:endParaRPr lang="ru-RU" sz="4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04058"/>
            <a:ext cx="77398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Лягушка, тритон, жаба, черепаха.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319" y="4056390"/>
            <a:ext cx="9144000" cy="278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39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663" y="764704"/>
            <a:ext cx="8235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Окунь, щука,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ящерица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карась.</a:t>
            </a:r>
            <a:endParaRPr lang="ru-RU" sz="4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04058"/>
            <a:ext cx="7739876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Лягушка, тритон, жаба,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черепаха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319" y="4056390"/>
            <a:ext cx="9144000" cy="278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39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663" y="764704"/>
            <a:ext cx="8235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Окунь, щука,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ящерица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карась.</a:t>
            </a:r>
            <a:endParaRPr lang="ru-RU" sz="4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04058"/>
            <a:ext cx="7739876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Лягушка, тритон, жаба,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черепаха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044" y="2708920"/>
            <a:ext cx="88483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Бабочка, муравей, крокодил, кузнечик.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319" y="4056390"/>
            <a:ext cx="9144000" cy="278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46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663" y="764704"/>
            <a:ext cx="8235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Окунь, щука,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ящерица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карась.</a:t>
            </a:r>
            <a:endParaRPr lang="ru-RU" sz="4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04058"/>
            <a:ext cx="7739876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Лягушка, тритон, жаба,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черепаха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044" y="2708920"/>
            <a:ext cx="88483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Бабочка, муравей,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крокодил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кузнечик.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319" y="4056390"/>
            <a:ext cx="9144000" cy="278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02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663" y="764704"/>
            <a:ext cx="8235801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Окунь, щука,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ящерица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карась.</a:t>
            </a:r>
            <a:endParaRPr lang="ru-RU" sz="4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04058"/>
            <a:ext cx="7739876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Лягушка, тритон, жаба,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черепаха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044" y="2708920"/>
            <a:ext cx="88483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Бабочка, муравей,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крокодил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кузнечик.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0252" y="3539356"/>
            <a:ext cx="60863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Медведь, змея, лиса, заяц.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319" y="4056390"/>
            <a:ext cx="9144000" cy="278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41897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866</TotalTime>
  <Words>306</Words>
  <Application>Microsoft Office PowerPoint</Application>
  <PresentationFormat>Экран (4:3)</PresentationFormat>
  <Paragraphs>60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Мастер</dc:creator>
  <cp:lastModifiedBy>Гречаникова</cp:lastModifiedBy>
  <cp:revision>41</cp:revision>
  <dcterms:created xsi:type="dcterms:W3CDTF">2023-02-28T12:42:03Z</dcterms:created>
  <dcterms:modified xsi:type="dcterms:W3CDTF">2024-01-25T13:12:29Z</dcterms:modified>
</cp:coreProperties>
</file>