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5" r:id="rId2"/>
    <p:sldId id="260" r:id="rId3"/>
    <p:sldId id="465" r:id="rId4"/>
    <p:sldId id="432" r:id="rId5"/>
    <p:sldId id="462" r:id="rId6"/>
    <p:sldId id="463" r:id="rId7"/>
    <p:sldId id="257" r:id="rId8"/>
    <p:sldId id="418" r:id="rId9"/>
    <p:sldId id="422" r:id="rId10"/>
    <p:sldId id="283" r:id="rId11"/>
    <p:sldId id="466" r:id="rId12"/>
    <p:sldId id="269" r:id="rId13"/>
    <p:sldId id="377" r:id="rId14"/>
    <p:sldId id="451" r:id="rId15"/>
    <p:sldId id="445" r:id="rId16"/>
    <p:sldId id="423" r:id="rId17"/>
    <p:sldId id="375" r:id="rId18"/>
    <p:sldId id="435" r:id="rId19"/>
    <p:sldId id="264" r:id="rId20"/>
    <p:sldId id="419" r:id="rId21"/>
    <p:sldId id="472" r:id="rId22"/>
    <p:sldId id="275" r:id="rId23"/>
    <p:sldId id="371" r:id="rId24"/>
    <p:sldId id="428" r:id="rId25"/>
    <p:sldId id="379" r:id="rId26"/>
    <p:sldId id="368" r:id="rId27"/>
    <p:sldId id="378" r:id="rId28"/>
    <p:sldId id="468" r:id="rId29"/>
    <p:sldId id="467" r:id="rId30"/>
    <p:sldId id="470" r:id="rId31"/>
    <p:sldId id="45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пуста" initials="Я. Д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DDDDDD"/>
    <a:srgbClr val="820000"/>
    <a:srgbClr val="D00000"/>
    <a:srgbClr val="FFEBFF"/>
    <a:srgbClr val="CDE6FF"/>
    <a:srgbClr val="FFE1FF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5431" autoAdjust="0"/>
  </p:normalViewPr>
  <p:slideViewPr>
    <p:cSldViewPr>
      <p:cViewPr varScale="1">
        <p:scale>
          <a:sx n="107" d="100"/>
          <a:sy n="107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13E9B2A-74FA-4BB8-B406-51A5109C479C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4CA7B6F-8F74-45E6-A27C-F4D2090B6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20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D3FC51F-7A7F-4B6E-97E3-EE328E708405}" type="slidenum">
              <a:rPr lang="ru-RU" altLang="ru-RU" smtClean="0">
                <a:latin typeface="Arial" charset="0"/>
              </a:rPr>
              <a:pPr>
                <a:spcBef>
                  <a:spcPct val="0"/>
                </a:spcBef>
              </a:pPr>
              <a:t>24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E651E-AB70-4A6F-925C-F7E54F23A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1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35A82-DBAC-4D40-BA82-AE2D0B9F9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45D50-1CED-4E3B-91E6-237E780CD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DBBF0-3A81-4D7D-8C5D-E72807D13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1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A4E3-183B-4351-90FB-BB48D0B3C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9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00161-7290-46EB-92CD-BB5C5584D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F1F8-136E-45ED-916F-43367B258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5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0DFCB-BE24-41AC-AA0E-6E78ADD4C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5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02C4E-8BE0-4FBD-8799-2795A524B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1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5E96-352E-452C-9877-6B85A5658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3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8C1BC-1A99-497D-9A47-C08CD292C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9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FFB54-1FFF-47CD-A6CF-1A377E898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2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B5027C-9319-450B-97A5-D72BC8FDE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slow"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file:///C:\Users\lena\Desktop\&#1050;&#1072;&#1090;&#1077;&#1075;&#1086;&#1088;&#1080;&#1103;\&#1063;&#1077;&#1088;&#1085;&#1086;&#1073;&#1099;&#1083;&#1100;\sarkofag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2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audio" Target="file:///C:\Users\lena\Desktop\&#1050;&#1072;&#1090;&#1077;&#1075;&#1086;&#1088;&#1080;&#1103;\&#1063;&#1077;&#1088;&#1085;&#1086;&#1073;&#1099;&#1083;&#1100;\zona.mp3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5" Type="http://schemas.openxmlformats.org/officeDocument/2006/relationships/image" Target="../media/image7.png"/><Relationship Id="rId10" Type="http://schemas.openxmlformats.org/officeDocument/2006/relationships/image" Target="../media/image56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5.jpe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63.jpeg"/><Relationship Id="rId5" Type="http://schemas.openxmlformats.org/officeDocument/2006/relationships/image" Target="../media/image5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9.jpeg"/><Relationship Id="rId7" Type="http://schemas.openxmlformats.org/officeDocument/2006/relationships/image" Target="../media/image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11" Type="http://schemas.openxmlformats.org/officeDocument/2006/relationships/image" Target="../media/image76.png"/><Relationship Id="rId5" Type="http://schemas.openxmlformats.org/officeDocument/2006/relationships/image" Target="../media/image71.jpeg"/><Relationship Id="rId10" Type="http://schemas.openxmlformats.org/officeDocument/2006/relationships/image" Target="../media/image75.jpeg"/><Relationship Id="rId4" Type="http://schemas.openxmlformats.org/officeDocument/2006/relationships/image" Target="../media/image70.jpeg"/><Relationship Id="rId9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79.png"/><Relationship Id="rId11" Type="http://schemas.openxmlformats.org/officeDocument/2006/relationships/image" Target="../media/image83.png"/><Relationship Id="rId5" Type="http://schemas.openxmlformats.org/officeDocument/2006/relationships/image" Target="../media/image78.jpe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5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5.png"/><Relationship Id="rId3" Type="http://schemas.openxmlformats.org/officeDocument/2006/relationships/hyperlink" Target="http://upload.wikimedia.org/wikipedia/commons/2/23/Order_of_the_Gold_Star.jpg" TargetMode="External"/><Relationship Id="rId7" Type="http://schemas.openxmlformats.org/officeDocument/2006/relationships/image" Target="../media/image96.jpeg"/><Relationship Id="rId12" Type="http://schemas.openxmlformats.org/officeDocument/2006/relationships/image" Target="../media/image10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11" Type="http://schemas.openxmlformats.org/officeDocument/2006/relationships/image" Target="../media/image100.png"/><Relationship Id="rId5" Type="http://schemas.openxmlformats.org/officeDocument/2006/relationships/image" Target="../media/image94.jpeg"/><Relationship Id="rId10" Type="http://schemas.openxmlformats.org/officeDocument/2006/relationships/image" Target="../media/image99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Relationship Id="rId1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4.png"/><Relationship Id="rId7" Type="http://schemas.openxmlformats.org/officeDocument/2006/relationships/image" Target="../media/image106.png"/><Relationship Id="rId12" Type="http://schemas.openxmlformats.org/officeDocument/2006/relationships/image" Target="../media/image5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11" Type="http://schemas.openxmlformats.org/officeDocument/2006/relationships/image" Target="../media/image110.png"/><Relationship Id="rId5" Type="http://schemas.openxmlformats.org/officeDocument/2006/relationships/image" Target="../media/image94.jpeg"/><Relationship Id="rId10" Type="http://schemas.openxmlformats.org/officeDocument/2006/relationships/image" Target="../media/image109.jpeg"/><Relationship Id="rId4" Type="http://schemas.openxmlformats.org/officeDocument/2006/relationships/image" Target="../media/image105.png"/><Relationship Id="rId9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2.png"/><Relationship Id="rId7" Type="http://schemas.openxmlformats.org/officeDocument/2006/relationships/image" Target="../media/image106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95.jpeg"/><Relationship Id="rId4" Type="http://schemas.openxmlformats.org/officeDocument/2006/relationships/image" Target="../media/image94.jpeg"/><Relationship Id="rId9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4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10" Type="http://schemas.openxmlformats.org/officeDocument/2006/relationships/image" Target="../media/image118.png"/><Relationship Id="rId4" Type="http://schemas.openxmlformats.org/officeDocument/2006/relationships/image" Target="../media/image115.jpeg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9.jpe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5.jpeg"/><Relationship Id="rId4" Type="http://schemas.openxmlformats.org/officeDocument/2006/relationships/image" Target="../media/image120.jpeg"/><Relationship Id="rId9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jpeg"/><Relationship Id="rId5" Type="http://schemas.openxmlformats.org/officeDocument/2006/relationships/image" Target="../media/image5.png"/><Relationship Id="rId4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13" Type="http://schemas.openxmlformats.org/officeDocument/2006/relationships/image" Target="../media/image137.jpeg"/><Relationship Id="rId18" Type="http://schemas.openxmlformats.org/officeDocument/2006/relationships/image" Target="../media/image142.jpeg"/><Relationship Id="rId3" Type="http://schemas.openxmlformats.org/officeDocument/2006/relationships/image" Target="../media/image127.jpeg"/><Relationship Id="rId21" Type="http://schemas.openxmlformats.org/officeDocument/2006/relationships/image" Target="../media/image145.jpeg"/><Relationship Id="rId7" Type="http://schemas.openxmlformats.org/officeDocument/2006/relationships/image" Target="../media/image131.jpeg"/><Relationship Id="rId12" Type="http://schemas.openxmlformats.org/officeDocument/2006/relationships/image" Target="../media/image136.jpeg"/><Relationship Id="rId17" Type="http://schemas.openxmlformats.org/officeDocument/2006/relationships/image" Target="../media/image14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0.png"/><Relationship Id="rId20" Type="http://schemas.openxmlformats.org/officeDocument/2006/relationships/image" Target="../media/image144.jpeg"/><Relationship Id="rId1" Type="http://schemas.openxmlformats.org/officeDocument/2006/relationships/audio" Target="file:///C:\Users\lena\Desktop\&#1050;&#1072;&#1090;&#1077;&#1075;&#1086;&#1088;&#1080;&#1103;\&#1063;&#1077;&#1088;&#1085;&#1086;&#1073;&#1099;&#1083;&#1100;\minuta_molchaniya_Sgadov_Aleksandr.mp3" TargetMode="External"/><Relationship Id="rId6" Type="http://schemas.openxmlformats.org/officeDocument/2006/relationships/image" Target="../media/image130.jpeg"/><Relationship Id="rId11" Type="http://schemas.openxmlformats.org/officeDocument/2006/relationships/image" Target="../media/image135.jpeg"/><Relationship Id="rId5" Type="http://schemas.openxmlformats.org/officeDocument/2006/relationships/image" Target="../media/image129.png"/><Relationship Id="rId15" Type="http://schemas.openxmlformats.org/officeDocument/2006/relationships/image" Target="../media/image139.jpeg"/><Relationship Id="rId23" Type="http://schemas.openxmlformats.org/officeDocument/2006/relationships/image" Target="../media/image126.png"/><Relationship Id="rId10" Type="http://schemas.openxmlformats.org/officeDocument/2006/relationships/image" Target="../media/image134.jpeg"/><Relationship Id="rId19" Type="http://schemas.openxmlformats.org/officeDocument/2006/relationships/image" Target="../media/image143.png"/><Relationship Id="rId4" Type="http://schemas.openxmlformats.org/officeDocument/2006/relationships/image" Target="../media/image128.jpeg"/><Relationship Id="rId9" Type="http://schemas.openxmlformats.org/officeDocument/2006/relationships/image" Target="../media/image133.jpeg"/><Relationship Id="rId14" Type="http://schemas.openxmlformats.org/officeDocument/2006/relationships/image" Target="../media/image138.jpeg"/><Relationship Id="rId2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6.png"/><Relationship Id="rId7" Type="http://schemas.openxmlformats.org/officeDocument/2006/relationships/image" Target="../media/image95.jpeg"/><Relationship Id="rId12" Type="http://schemas.openxmlformats.org/officeDocument/2006/relationships/image" Target="../media/image15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jpeg"/><Relationship Id="rId11" Type="http://schemas.openxmlformats.org/officeDocument/2006/relationships/image" Target="../media/image153.png"/><Relationship Id="rId5" Type="http://schemas.openxmlformats.org/officeDocument/2006/relationships/image" Target="../media/image148.png"/><Relationship Id="rId15" Type="http://schemas.openxmlformats.org/officeDocument/2006/relationships/hyperlink" Target="http://www.liveinternet.ru/click?http://www.gifzona.com/" TargetMode="External"/><Relationship Id="rId10" Type="http://schemas.openxmlformats.org/officeDocument/2006/relationships/image" Target="../media/image152.jpeg"/><Relationship Id="rId4" Type="http://schemas.openxmlformats.org/officeDocument/2006/relationships/image" Target="../media/image147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15.png"/><Relationship Id="rId4" Type="http://schemas.openxmlformats.org/officeDocument/2006/relationships/image" Target="../media/image21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16113"/>
            <a:ext cx="38163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19797" r="8296" b="14119"/>
          <a:stretch>
            <a:fillRect/>
          </a:stretch>
        </p:blipFill>
        <p:spPr bwMode="auto">
          <a:xfrm>
            <a:off x="611188" y="549275"/>
            <a:ext cx="3240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2776" name="Group 8"/>
          <p:cNvGraphicFramePr>
            <a:graphicFrameLocks noGrp="1"/>
          </p:cNvGraphicFramePr>
          <p:nvPr/>
        </p:nvGraphicFramePr>
        <p:xfrm>
          <a:off x="0" y="2886075"/>
          <a:ext cx="207964" cy="517880"/>
        </p:xfrm>
        <a:graphic>
          <a:graphicData uri="http://schemas.openxmlformats.org/drawingml/2006/table">
            <a:tbl>
              <a:tblPr/>
              <a:tblGrid>
                <a:gridCol w="20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82" marR="91282" marT="45580" marB="4558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69" name="Text Box 18"/>
          <p:cNvSpPr txBox="1">
            <a:spLocks noChangeArrowheads="1"/>
          </p:cNvSpPr>
          <p:nvPr/>
        </p:nvSpPr>
        <p:spPr bwMode="auto">
          <a:xfrm>
            <a:off x="323850" y="5013325"/>
            <a:ext cx="8424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270" name="Picture 43" descr="Вертолет над Чернобыльской АЭ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565400"/>
            <a:ext cx="3384550" cy="220662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46799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3311525" cy="229235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833" y="4074319"/>
            <a:ext cx="37433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2776" name="Group 8"/>
          <p:cNvGraphicFramePr>
            <a:graphicFrameLocks noGrp="1"/>
          </p:cNvGraphicFramePr>
          <p:nvPr/>
        </p:nvGraphicFramePr>
        <p:xfrm>
          <a:off x="0" y="2886075"/>
          <a:ext cx="207964" cy="517880"/>
        </p:xfrm>
        <a:graphic>
          <a:graphicData uri="http://schemas.openxmlformats.org/drawingml/2006/table">
            <a:tbl>
              <a:tblPr/>
              <a:tblGrid>
                <a:gridCol w="20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82" marR="91282" marT="45580" marB="4558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3" name="Text Box 18"/>
          <p:cNvSpPr txBox="1">
            <a:spLocks noChangeArrowheads="1"/>
          </p:cNvSpPr>
          <p:nvPr/>
        </p:nvSpPr>
        <p:spPr bwMode="auto">
          <a:xfrm>
            <a:off x="323850" y="5013325"/>
            <a:ext cx="8424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294" name="Picture 41" descr="Чернобыль и его последств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832475" cy="389890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46799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ка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49275"/>
            <a:ext cx="4681538" cy="3203575"/>
          </a:xfrm>
          <a:prstGeom prst="rect">
            <a:avLst/>
          </a:prstGeom>
          <a:noFill/>
          <a:ln w="28575">
            <a:solidFill>
              <a:srgbClr val="8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16"/>
          <p:cNvSpPr txBox="1">
            <a:spLocks noChangeArrowheads="1"/>
          </p:cNvSpPr>
          <p:nvPr/>
        </p:nvSpPr>
        <p:spPr bwMode="auto">
          <a:xfrm>
            <a:off x="900113" y="549275"/>
            <a:ext cx="187325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 dirty="0">
                <a:solidFill>
                  <a:srgbClr val="A20000"/>
                </a:solidFill>
              </a:rPr>
              <a:t>Швеция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 dirty="0">
                <a:solidFill>
                  <a:srgbClr val="A20000"/>
                </a:solidFill>
              </a:rPr>
              <a:t>Норвегия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 dirty="0">
                <a:solidFill>
                  <a:srgbClr val="A20000"/>
                </a:solidFill>
              </a:rPr>
              <a:t>Италия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 dirty="0">
                <a:solidFill>
                  <a:srgbClr val="A20000"/>
                </a:solidFill>
              </a:rPr>
              <a:t>ФРГ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 dirty="0">
                <a:solidFill>
                  <a:srgbClr val="A20000"/>
                </a:solidFill>
              </a:rPr>
              <a:t>Австрия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 dirty="0">
                <a:solidFill>
                  <a:srgbClr val="A20000"/>
                </a:solidFill>
              </a:rPr>
              <a:t>Швейцария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 dirty="0">
                <a:solidFill>
                  <a:srgbClr val="A20000"/>
                </a:solidFill>
              </a:rPr>
              <a:t>Финляндия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 dirty="0">
                <a:solidFill>
                  <a:srgbClr val="A20000"/>
                </a:solidFill>
              </a:rPr>
              <a:t>Греция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 dirty="0">
                <a:solidFill>
                  <a:srgbClr val="A20000"/>
                </a:solidFill>
              </a:rPr>
              <a:t>Ирландия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 dirty="0">
                <a:solidFill>
                  <a:srgbClr val="A20000"/>
                </a:solidFill>
              </a:rPr>
              <a:t>Голландия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 dirty="0">
                <a:solidFill>
                  <a:srgbClr val="A20000"/>
                </a:solidFill>
              </a:rPr>
              <a:t>Франция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 dirty="0">
                <a:solidFill>
                  <a:srgbClr val="A20000"/>
                </a:solidFill>
              </a:rPr>
              <a:t>Люксембург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 dirty="0">
                <a:solidFill>
                  <a:srgbClr val="A20000"/>
                </a:solidFill>
              </a:rPr>
              <a:t>Дания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 dirty="0">
                <a:solidFill>
                  <a:srgbClr val="A20000"/>
                </a:solidFill>
              </a:rPr>
              <a:t>Бельгия</a:t>
            </a:r>
          </a:p>
        </p:txBody>
      </p:sp>
      <p:sp>
        <p:nvSpPr>
          <p:cNvPr id="13316" name="Text Box 18"/>
          <p:cNvSpPr txBox="1">
            <a:spLocks noChangeArrowheads="1"/>
          </p:cNvSpPr>
          <p:nvPr/>
        </p:nvSpPr>
        <p:spPr bwMode="auto">
          <a:xfrm>
            <a:off x="3635375" y="4076700"/>
            <a:ext cx="24479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>
                <a:solidFill>
                  <a:srgbClr val="A20000"/>
                </a:solidFill>
              </a:rPr>
              <a:t>Португалия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>
                <a:solidFill>
                  <a:srgbClr val="A20000"/>
                </a:solidFill>
              </a:rPr>
              <a:t>Великобритания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>
                <a:solidFill>
                  <a:srgbClr val="A20000"/>
                </a:solidFill>
              </a:rPr>
              <a:t>Турция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2000" b="1" i="1">
                <a:solidFill>
                  <a:srgbClr val="A20000"/>
                </a:solidFill>
              </a:rPr>
              <a:t>Япония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ru-RU" altLang="ru-RU" sz="2000" b="1" i="1">
                <a:solidFill>
                  <a:srgbClr val="A20000"/>
                </a:solidFill>
              </a:rPr>
              <a:t>Исландия</a:t>
            </a:r>
          </a:p>
        </p:txBody>
      </p:sp>
      <p:sp>
        <p:nvSpPr>
          <p:cNvPr id="13317" name="Text Box 21"/>
          <p:cNvSpPr txBox="1">
            <a:spLocks noChangeArrowheads="1"/>
          </p:cNvSpPr>
          <p:nvPr/>
        </p:nvSpPr>
        <p:spPr bwMode="auto">
          <a:xfrm>
            <a:off x="5148263" y="4941888"/>
            <a:ext cx="2665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6659563" y="4076700"/>
            <a:ext cx="1871662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None/>
            </a:pPr>
            <a:r>
              <a:rPr lang="ru-RU" altLang="ru-RU" sz="2000" b="1" i="1">
                <a:solidFill>
                  <a:srgbClr val="A20000"/>
                </a:solidFill>
              </a:rPr>
              <a:t>Канада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ru-RU" altLang="ru-RU" sz="2000" b="1" i="1">
                <a:solidFill>
                  <a:srgbClr val="A20000"/>
                </a:solidFill>
              </a:rPr>
              <a:t>Испания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ru-RU" altLang="ru-RU" sz="2000" b="1" i="1">
                <a:solidFill>
                  <a:srgbClr val="A20000"/>
                </a:solidFill>
              </a:rPr>
              <a:t>США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ru-RU" altLang="ru-RU" sz="2000" b="1" i="1">
                <a:solidFill>
                  <a:srgbClr val="A20000"/>
                </a:solidFill>
              </a:rPr>
              <a:t>СССР</a:t>
            </a:r>
          </a:p>
        </p:txBody>
      </p:sp>
      <p:pic>
        <p:nvPicPr>
          <p:cNvPr id="13319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hernob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2674937" cy="3744912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3375"/>
            <a:ext cx="2871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2" descr="Borovoj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133600"/>
            <a:ext cx="2627312" cy="360045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10" descr="570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2465388" cy="3744913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3375"/>
            <a:ext cx="2871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04-06-Chernobyl_IK-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6480175" cy="430847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sarkofa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 descr="4209c2428a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638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6553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 descr="Арка на ЧАЭ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40113"/>
            <a:ext cx="4392612" cy="252095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16" descr="Строительство Арки на площадке ЧАЭ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27163"/>
            <a:ext cx="3959225" cy="236537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141663"/>
            <a:ext cx="8636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Могильник чернобыльской техники (19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3384550" cy="2135187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16" descr="Могильник чернобыльской техники (19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3411538" cy="226695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18" descr="Могильник чернобыльской техники (19 фото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96975"/>
            <a:ext cx="3400425" cy="2268538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89363"/>
            <a:ext cx="3382962" cy="2128837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3375"/>
            <a:ext cx="68421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8913"/>
            <a:ext cx="19272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8" descr="Рисунок8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335712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9" descr="Рисунок7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3373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1" descr="Рисунок5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337300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2" descr="Рисунок4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3373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33" descr="Рисунок3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337300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5" descr="Рисунок1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3373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zon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0138hpy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3140075" cy="2147887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6" descr="0138qhw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60800"/>
            <a:ext cx="3097212" cy="2151063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9" descr="chernobyl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3105150" cy="2147887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8913"/>
            <a:ext cx="19272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6709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1" descr="Монумент погибшим деревням 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0484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10"/>
          <p:cNvGrpSpPr>
            <a:grpSpLocks/>
          </p:cNvGrpSpPr>
          <p:nvPr/>
        </p:nvGrpSpPr>
        <p:grpSpPr bwMode="auto">
          <a:xfrm>
            <a:off x="1908175" y="1989138"/>
            <a:ext cx="5715000" cy="3709987"/>
            <a:chOff x="1156" y="1253"/>
            <a:chExt cx="3600" cy="2337"/>
          </a:xfrm>
        </p:grpSpPr>
        <p:pic>
          <p:nvPicPr>
            <p:cNvPr id="20486" name="Picture 9" descr="http://livegomel.com/uploads/gallery/526/36/600_dda4369f9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8"/>
            <a:stretch>
              <a:fillRect/>
            </a:stretch>
          </p:blipFill>
          <p:spPr bwMode="auto">
            <a:xfrm>
              <a:off x="1156" y="1253"/>
              <a:ext cx="3600" cy="2337"/>
            </a:xfrm>
            <a:prstGeom prst="rect">
              <a:avLst/>
            </a:prstGeom>
            <a:noFill/>
            <a:ln w="28575">
              <a:pattFill prst="pct70">
                <a:fgClr>
                  <a:srgbClr val="820000"/>
                </a:fgClr>
                <a:bgClr>
                  <a:srgbClr val="2F2F2F"/>
                </a:bgClr>
              </a:patt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7" name="Picture 9" descr="http://livegomel.com/uploads/gallery/526/36/600_dda4369f9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59" t="13440" r="23141" b="59680"/>
            <a:stretch>
              <a:fillRect/>
            </a:stretch>
          </p:blipFill>
          <p:spPr bwMode="auto">
            <a:xfrm>
              <a:off x="3787" y="1253"/>
              <a:ext cx="95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slow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0350"/>
            <a:ext cx="38877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9"/>
          <p:cNvSpPr txBox="1">
            <a:spLocks noChangeArrowheads="1"/>
          </p:cNvSpPr>
          <p:nvPr/>
        </p:nvSpPr>
        <p:spPr bwMode="auto">
          <a:xfrm>
            <a:off x="3419475" y="2420938"/>
            <a:ext cx="540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1"/>
          <a:stretch>
            <a:fillRect/>
          </a:stretch>
        </p:blipFill>
        <p:spPr bwMode="auto">
          <a:xfrm>
            <a:off x="3059113" y="260350"/>
            <a:ext cx="2809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 descr="CIMG5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3455988" cy="242887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11" descr="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3744912" cy="245745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12" descr="1272268648cernobylbaltarterotzenkltopfoto20090424093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3313112" cy="2211388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351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6" descr="Рисунок8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5761038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28" descr="Рисунок6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5761038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29" descr="Рисунок5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5761038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30" descr="Рисунок4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5761038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6" name="Picture 22" descr="c2b1aa9e6a8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5761038" cy="432117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4" name="Picture 20" descr="582f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5832475" cy="438150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4" descr="Рисунок10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597535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35375" y="4508500"/>
            <a:ext cx="3889375" cy="1152525"/>
            <a:chOff x="2109" y="3067"/>
            <a:chExt cx="2450" cy="726"/>
          </a:xfrm>
        </p:grpSpPr>
        <p:sp>
          <p:nvSpPr>
            <p:cNvPr id="22540" name="AutoShape 16"/>
            <p:cNvSpPr>
              <a:spLocks noChangeArrowheads="1"/>
            </p:cNvSpPr>
            <p:nvPr/>
          </p:nvSpPr>
          <p:spPr bwMode="auto">
            <a:xfrm>
              <a:off x="2200" y="3067"/>
              <a:ext cx="2313" cy="72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2F2F2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pic>
          <p:nvPicPr>
            <p:cNvPr id="22541" name="Picture 2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3067"/>
              <a:ext cx="2450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7" descr="орд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12017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8" descr="24-ая церемония в память о жертвах ядерной аварии на Чернобыльской атомной электростанции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3375"/>
            <a:ext cx="1906588" cy="2735263"/>
          </a:xfrm>
          <a:prstGeom prst="rect">
            <a:avLst/>
          </a:prstGeom>
          <a:noFill/>
          <a:ln w="28575">
            <a:pattFill prst="pct70">
              <a:fgClr>
                <a:srgbClr val="CC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35274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 descr="7836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3544888" cy="262572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4" descr="орден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3375"/>
            <a:ext cx="669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3" descr="за спасение погибавших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739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3671887" cy="260032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Click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8"/>
          <p:cNvSpPr>
            <a:spLocks noChangeArrowheads="1"/>
          </p:cNvSpPr>
          <p:nvPr/>
        </p:nvSpPr>
        <p:spPr bwMode="auto">
          <a:xfrm>
            <a:off x="2411413" y="333375"/>
            <a:ext cx="4032250" cy="201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458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11223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11223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81300"/>
            <a:ext cx="112236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81300"/>
            <a:ext cx="112236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060575"/>
            <a:ext cx="112712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6250"/>
            <a:ext cx="11223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4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3375"/>
            <a:ext cx="4103687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Файл:Order of the Gold Sta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133600"/>
            <a:ext cx="9382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Group 15"/>
          <p:cNvGrpSpPr>
            <a:grpSpLocks/>
          </p:cNvGrpSpPr>
          <p:nvPr/>
        </p:nvGrpSpPr>
        <p:grpSpPr bwMode="auto">
          <a:xfrm>
            <a:off x="179388" y="188913"/>
            <a:ext cx="8807450" cy="1555750"/>
            <a:chOff x="113" y="119"/>
            <a:chExt cx="5548" cy="980"/>
          </a:xfrm>
        </p:grpSpPr>
        <p:pic>
          <p:nvPicPr>
            <p:cNvPr id="25612" name="Picture 16" descr="000659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19"/>
              <a:ext cx="5534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17" descr="zas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026"/>
              <a:ext cx="5548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4" name="Picture 19" descr="83_gro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1381125" cy="1727200"/>
          </a:xfrm>
          <a:prstGeom prst="rect">
            <a:avLst/>
          </a:prstGeom>
          <a:noFill/>
          <a:ln w="38100">
            <a:pattFill prst="dkHorz">
              <a:fgClr>
                <a:srgbClr val="820000"/>
              </a:fgClr>
              <a:bgClr>
                <a:schemeClr val="tx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20" descr="83_gro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1382712" cy="1728788"/>
          </a:xfrm>
          <a:prstGeom prst="rect">
            <a:avLst/>
          </a:prstGeom>
          <a:noFill/>
          <a:ln w="38100">
            <a:pattFill prst="dkHorz">
              <a:fgClr>
                <a:srgbClr val="820000"/>
              </a:fgClr>
              <a:bgClr>
                <a:schemeClr val="tx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22" descr="83_grou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437063"/>
            <a:ext cx="1512888" cy="1655762"/>
          </a:xfrm>
          <a:prstGeom prst="rect">
            <a:avLst/>
          </a:prstGeom>
          <a:noFill/>
          <a:ln w="38100">
            <a:pattFill prst="dkHorz">
              <a:fgClr>
                <a:srgbClr val="820000"/>
              </a:fgClr>
              <a:bgClr>
                <a:schemeClr val="tx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23" descr="83_grou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437063"/>
            <a:ext cx="1393825" cy="1655762"/>
          </a:xfrm>
          <a:prstGeom prst="rect">
            <a:avLst/>
          </a:prstGeom>
          <a:noFill/>
          <a:ln w="38100">
            <a:pattFill prst="dkHorz">
              <a:fgClr>
                <a:srgbClr val="820000"/>
              </a:fgClr>
              <a:bgClr>
                <a:schemeClr val="tx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6113"/>
            <a:ext cx="53990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1" descr="83_grou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37063"/>
            <a:ext cx="1501775" cy="1655762"/>
          </a:xfrm>
          <a:prstGeom prst="rect">
            <a:avLst/>
          </a:prstGeom>
          <a:noFill/>
          <a:ln w="38100">
            <a:pattFill prst="dkHorz">
              <a:fgClr>
                <a:srgbClr val="820000"/>
              </a:fgClr>
              <a:bgClr>
                <a:schemeClr val="tx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3375"/>
            <a:ext cx="38163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5" descr="999bda11836579f797ea7e21a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644900"/>
            <a:ext cx="1673225" cy="244792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27" name="Group 28"/>
          <p:cNvGrpSpPr>
            <a:grpSpLocks/>
          </p:cNvGrpSpPr>
          <p:nvPr/>
        </p:nvGrpSpPr>
        <p:grpSpPr bwMode="auto">
          <a:xfrm>
            <a:off x="539750" y="1916113"/>
            <a:ext cx="1728788" cy="2520950"/>
            <a:chOff x="249" y="1842"/>
            <a:chExt cx="1180" cy="1769"/>
          </a:xfrm>
        </p:grpSpPr>
        <p:pic>
          <p:nvPicPr>
            <p:cNvPr id="26640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842"/>
              <a:ext cx="1180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1" name="Oval 23"/>
            <p:cNvSpPr>
              <a:spLocks noChangeArrowheads="1"/>
            </p:cNvSpPr>
            <p:nvPr/>
          </p:nvSpPr>
          <p:spPr bwMode="auto">
            <a:xfrm>
              <a:off x="249" y="1842"/>
              <a:ext cx="1179" cy="1769"/>
            </a:xfrm>
            <a:prstGeom prst="ellipse">
              <a:avLst/>
            </a:prstGeom>
            <a:noFill/>
            <a:ln w="31750">
              <a:pattFill prst="pct70">
                <a:fgClr>
                  <a:srgbClr val="820000"/>
                </a:fgClr>
                <a:bgClr>
                  <a:srgbClr val="2F2F2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pic>
        <p:nvPicPr>
          <p:cNvPr id="26628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19446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30"/>
          <p:cNvGrpSpPr>
            <a:grpSpLocks/>
          </p:cNvGrpSpPr>
          <p:nvPr/>
        </p:nvGrpSpPr>
        <p:grpSpPr bwMode="auto">
          <a:xfrm>
            <a:off x="179388" y="188913"/>
            <a:ext cx="8807450" cy="1555750"/>
            <a:chOff x="113" y="119"/>
            <a:chExt cx="5548" cy="980"/>
          </a:xfrm>
        </p:grpSpPr>
        <p:pic>
          <p:nvPicPr>
            <p:cNvPr id="26638" name="Picture 31" descr="000659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19"/>
              <a:ext cx="5534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32" descr="zas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026"/>
              <a:ext cx="5548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0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4752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1" name="Group 30"/>
          <p:cNvGrpSpPr>
            <a:grpSpLocks/>
          </p:cNvGrpSpPr>
          <p:nvPr/>
        </p:nvGrpSpPr>
        <p:grpSpPr bwMode="auto">
          <a:xfrm>
            <a:off x="6732588" y="1916113"/>
            <a:ext cx="1873250" cy="2520950"/>
            <a:chOff x="431" y="1842"/>
            <a:chExt cx="1315" cy="1769"/>
          </a:xfrm>
        </p:grpSpPr>
        <p:pic>
          <p:nvPicPr>
            <p:cNvPr id="26636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842"/>
              <a:ext cx="1311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Oval 19"/>
            <p:cNvSpPr>
              <a:spLocks noChangeArrowheads="1"/>
            </p:cNvSpPr>
            <p:nvPr/>
          </p:nvSpPr>
          <p:spPr bwMode="auto">
            <a:xfrm>
              <a:off x="431" y="1842"/>
              <a:ext cx="1315" cy="1769"/>
            </a:xfrm>
            <a:prstGeom prst="ellipse">
              <a:avLst/>
            </a:prstGeom>
            <a:noFill/>
            <a:ln w="31750">
              <a:pattFill prst="pct70">
                <a:fgClr>
                  <a:srgbClr val="820000"/>
                </a:fgClr>
                <a:bgClr>
                  <a:srgbClr val="2F2F2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pic>
        <p:nvPicPr>
          <p:cNvPr id="26632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08500"/>
            <a:ext cx="21590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5" descr="3a5e83e39a713f3850e455f3ae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44900"/>
            <a:ext cx="1630363" cy="244792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7" descr="медаль золотая звезда Героя Советского Союз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16113"/>
            <a:ext cx="13446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4" descr="28bb09d616f40b52d3ad1a838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52738"/>
            <a:ext cx="2065337" cy="324167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51" name="Group 51"/>
          <p:cNvGrpSpPr>
            <a:grpSpLocks/>
          </p:cNvGrpSpPr>
          <p:nvPr/>
        </p:nvGrpSpPr>
        <p:grpSpPr bwMode="auto">
          <a:xfrm>
            <a:off x="611188" y="2492375"/>
            <a:ext cx="2128837" cy="2881313"/>
            <a:chOff x="295" y="2069"/>
            <a:chExt cx="1413" cy="1912"/>
          </a:xfrm>
        </p:grpSpPr>
        <p:pic>
          <p:nvPicPr>
            <p:cNvPr id="27659" name="Picture 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069"/>
              <a:ext cx="1413" cy="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0" name="Oval 13"/>
            <p:cNvSpPr>
              <a:spLocks noChangeArrowheads="1"/>
            </p:cNvSpPr>
            <p:nvPr/>
          </p:nvSpPr>
          <p:spPr bwMode="auto">
            <a:xfrm>
              <a:off x="295" y="2069"/>
              <a:ext cx="1406" cy="1905"/>
            </a:xfrm>
            <a:prstGeom prst="ellipse">
              <a:avLst/>
            </a:prstGeom>
            <a:noFill/>
            <a:ln w="31750">
              <a:pattFill prst="pct70">
                <a:fgClr>
                  <a:srgbClr val="820000"/>
                </a:fgClr>
                <a:bgClr>
                  <a:srgbClr val="2F2F2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7652" name="Group 57"/>
          <p:cNvGrpSpPr>
            <a:grpSpLocks/>
          </p:cNvGrpSpPr>
          <p:nvPr/>
        </p:nvGrpSpPr>
        <p:grpSpPr bwMode="auto">
          <a:xfrm>
            <a:off x="179388" y="188913"/>
            <a:ext cx="8807450" cy="1555750"/>
            <a:chOff x="113" y="119"/>
            <a:chExt cx="5548" cy="980"/>
          </a:xfrm>
        </p:grpSpPr>
        <p:pic>
          <p:nvPicPr>
            <p:cNvPr id="27657" name="Picture 54" descr="000659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19"/>
              <a:ext cx="5534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56" descr="za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026"/>
              <a:ext cx="5548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3" name="Picture 7" descr="медаль золотая звезда Героя Советского Союз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76475"/>
            <a:ext cx="10493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4752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76700"/>
            <a:ext cx="33289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3"/>
          <p:cNvGrpSpPr>
            <a:grpSpLocks/>
          </p:cNvGrpSpPr>
          <p:nvPr/>
        </p:nvGrpSpPr>
        <p:grpSpPr bwMode="auto">
          <a:xfrm>
            <a:off x="611188" y="2492375"/>
            <a:ext cx="2246312" cy="3024188"/>
            <a:chOff x="295" y="300"/>
            <a:chExt cx="1179" cy="1588"/>
          </a:xfrm>
        </p:grpSpPr>
        <p:pic>
          <p:nvPicPr>
            <p:cNvPr id="28683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0"/>
              <a:ext cx="1179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Oval 25"/>
            <p:cNvSpPr>
              <a:spLocks noChangeArrowheads="1"/>
            </p:cNvSpPr>
            <p:nvPr/>
          </p:nvSpPr>
          <p:spPr bwMode="auto">
            <a:xfrm>
              <a:off x="295" y="300"/>
              <a:ext cx="1178" cy="1587"/>
            </a:xfrm>
            <a:prstGeom prst="ellipse">
              <a:avLst/>
            </a:prstGeom>
            <a:noFill/>
            <a:ln w="31750">
              <a:pattFill prst="pct70">
                <a:fgClr>
                  <a:srgbClr val="820000"/>
                </a:fgClr>
                <a:bgClr>
                  <a:srgbClr val="2F2F2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pic>
        <p:nvPicPr>
          <p:cNvPr id="28675" name="Picture 27" descr="06ab64f0903820214c93b3393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20938"/>
            <a:ext cx="2074862" cy="3455987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676" name="Group 30"/>
          <p:cNvGrpSpPr>
            <a:grpSpLocks/>
          </p:cNvGrpSpPr>
          <p:nvPr/>
        </p:nvGrpSpPr>
        <p:grpSpPr bwMode="auto">
          <a:xfrm>
            <a:off x="179388" y="188913"/>
            <a:ext cx="8807450" cy="1555750"/>
            <a:chOff x="113" y="119"/>
            <a:chExt cx="5548" cy="980"/>
          </a:xfrm>
        </p:grpSpPr>
        <p:pic>
          <p:nvPicPr>
            <p:cNvPr id="28681" name="Picture 31" descr="000659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19"/>
              <a:ext cx="5534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32" descr="zas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026"/>
              <a:ext cx="5548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7" name="Picture 36" descr="Hero_of_the_Russian_Federation_med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133600"/>
            <a:ext cx="920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8913"/>
            <a:ext cx="39608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76700"/>
            <a:ext cx="33289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7" name="Picture 10" descr="6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5038"/>
            <a:ext cx="4751388" cy="3560762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54" descr="00065934"/>
          <p:cNvPicPr>
            <a:picLocks noChangeAspect="1" noChangeArrowheads="1"/>
          </p:cNvPicPr>
          <p:nvPr/>
        </p:nvPicPr>
        <p:blipFill>
          <a:blip r:embed="rId4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6" descr="za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7852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777716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30448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16113"/>
            <a:ext cx="4249738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4" descr="00065934"/>
          <p:cNvPicPr>
            <a:picLocks noChangeAspect="1" noChangeArrowheads="1"/>
          </p:cNvPicPr>
          <p:nvPr/>
        </p:nvPicPr>
        <p:blipFill>
          <a:blip r:embed="rId3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6" descr="z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7852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8" descr="1292525098_2134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060575"/>
            <a:ext cx="4967287" cy="3725863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80645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39592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39592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179388" y="188913"/>
            <a:ext cx="8785225" cy="1511300"/>
            <a:chOff x="212" y="119"/>
            <a:chExt cx="5548" cy="1025"/>
          </a:xfrm>
        </p:grpSpPr>
        <p:pic>
          <p:nvPicPr>
            <p:cNvPr id="31768" name="Picture 54" descr="00065934"/>
            <p:cNvPicPr>
              <a:picLocks noChangeAspect="1" noChangeArrowheads="1"/>
            </p:cNvPicPr>
            <p:nvPr/>
          </p:nvPicPr>
          <p:blipFill>
            <a:blip r:embed="rId3">
              <a:lum bright="50000" contrast="-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" y="119"/>
              <a:ext cx="5534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9" name="Picture 56" descr="zas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" y="1071"/>
              <a:ext cx="5548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7" name="Picture 6" descr="Безимени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13112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Памятник жертвам катастрофы ЧАЭС, Митинское кладбищ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133600"/>
            <a:ext cx="5400675" cy="370840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8" name="Picture 28" descr="image_43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133600"/>
            <a:ext cx="5616575" cy="3760788"/>
          </a:xfrm>
          <a:prstGeom prst="rect">
            <a:avLst/>
          </a:prstGeom>
          <a:noFill/>
          <a:ln w="28575">
            <a:solidFill>
              <a:srgbClr val="8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9" name="Picture 29" descr="257967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133600"/>
            <a:ext cx="5616575" cy="3760788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0" name="Picture 30" descr="6142D854-12E3-4787-852E-8E58D7247F47_mw800_mh6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133600"/>
            <a:ext cx="5400675" cy="3783013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1" name="Picture 31" descr="06e8c6ce9ea21c5941942ae8f83770a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133600"/>
            <a:ext cx="5616575" cy="3789363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2" name="Picture 32" descr="h552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133600"/>
            <a:ext cx="5400675" cy="3802063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3" name="Picture 33" descr="22e6f01fe87d1e06d5d309f9a7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133600"/>
            <a:ext cx="5616575" cy="3792538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4" name="Picture 34" descr="full_Ordenachernobiltsa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133600"/>
            <a:ext cx="5113338" cy="384492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5" name="Picture 35" descr="238e5dcda30c895ac869fc265505dec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133600"/>
            <a:ext cx="5761037" cy="385445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627313" y="2133600"/>
            <a:ext cx="5329237" cy="3892550"/>
            <a:chOff x="1156" y="709"/>
            <a:chExt cx="3976" cy="2903"/>
          </a:xfrm>
        </p:grpSpPr>
        <p:pic>
          <p:nvPicPr>
            <p:cNvPr id="31766" name="Picture 38" descr="585d04e99d7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709"/>
              <a:ext cx="3840" cy="2880"/>
            </a:xfrm>
            <a:prstGeom prst="rect">
              <a:avLst/>
            </a:prstGeom>
            <a:noFill/>
            <a:ln w="28575">
              <a:pattFill prst="pct70">
                <a:fgClr>
                  <a:srgbClr val="820000"/>
                </a:fgClr>
                <a:bgClr>
                  <a:srgbClr val="2F2F2F"/>
                </a:bgClr>
              </a:patt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67" name="Picture 3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709"/>
              <a:ext cx="2065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6600" name="Picture 40" descr="58640f5db3f831f1e708dabb48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5113337" cy="383540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916238" y="2133600"/>
            <a:ext cx="5113337" cy="3835400"/>
            <a:chOff x="1156" y="754"/>
            <a:chExt cx="4083" cy="3062"/>
          </a:xfrm>
        </p:grpSpPr>
        <p:pic>
          <p:nvPicPr>
            <p:cNvPr id="31764" name="Picture 4" descr="MPj04306420000[1]"/>
            <p:cNvPicPr>
              <a:picLocks noChangeAspect="1" noChangeArrowheads="1"/>
            </p:cNvPicPr>
            <p:nvPr/>
          </p:nvPicPr>
          <p:blipFill>
            <a:blip r:embed="rId18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754"/>
              <a:ext cx="4083" cy="3062"/>
            </a:xfrm>
            <a:prstGeom prst="rect">
              <a:avLst/>
            </a:prstGeom>
            <a:noFill/>
            <a:ln w="28575">
              <a:pattFill prst="pct70">
                <a:fgClr>
                  <a:srgbClr val="820000"/>
                </a:fgClr>
                <a:bgClr>
                  <a:srgbClr val="2F2F2F"/>
                </a:bgClr>
              </a:patt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65" name="Picture 4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754"/>
              <a:ext cx="1514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6604" name="Picture 44" descr="2bb68a9f18091dfb1ead66a1bc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133600"/>
            <a:ext cx="4824413" cy="3878263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05" name="Picture 45" descr="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5184775" cy="388937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1" name="minuta_molchaniya_Sgadov_Aleksand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2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80645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1">
                <p:cTn id="1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71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70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5048250" cy="734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0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50038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73238"/>
            <a:ext cx="46513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7589" name="Rectangle 5"/>
          <p:cNvSpPr>
            <a:spLocks noChangeArrowheads="1"/>
          </p:cNvSpPr>
          <p:nvPr/>
        </p:nvSpPr>
        <p:spPr bwMode="auto">
          <a:xfrm>
            <a:off x="4067175" y="1557338"/>
            <a:ext cx="4897438" cy="53006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2774" name="Picture 54" descr="00065934"/>
          <p:cNvPicPr>
            <a:picLocks noChangeAspect="1" noChangeArrowheads="1"/>
          </p:cNvPicPr>
          <p:nvPr/>
        </p:nvPicPr>
        <p:blipFill>
          <a:blip r:embed="rId6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940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20"/>
          <p:cNvGrpSpPr>
            <a:grpSpLocks/>
          </p:cNvGrpSpPr>
          <p:nvPr/>
        </p:nvGrpSpPr>
        <p:grpSpPr bwMode="auto">
          <a:xfrm>
            <a:off x="171762" y="185735"/>
            <a:ext cx="8792851" cy="1443041"/>
            <a:chOff x="-5" y="117"/>
            <a:chExt cx="5765" cy="908"/>
          </a:xfrm>
        </p:grpSpPr>
        <p:pic>
          <p:nvPicPr>
            <p:cNvPr id="32783" name="Picture 56" descr="zas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5"/>
              <a:ext cx="576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5" y="117"/>
              <a:ext cx="5765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33191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 descr="5lfl-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2414587" cy="345757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2568575" cy="3671887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5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133600"/>
            <a:ext cx="5292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352901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19" descr="10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00438"/>
            <a:ext cx="40338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00" fill="hold"/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0" fill="hold"/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0" fill="hold"/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0" fill="hold"/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nodeType="withEffect">
                                  <p:stCondLst>
                                    <p:cond delay="2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4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1207139960_1-10centraleop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429000"/>
            <a:ext cx="4176713" cy="250507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14" descr="Рисунок1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80645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4813"/>
            <a:ext cx="504031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4813"/>
            <a:ext cx="504031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 (448x290, 31Kb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44675"/>
            <a:ext cx="4897437" cy="3170238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6" name="MS90218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хирас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1932" r="4581" b="1669"/>
          <a:stretch>
            <a:fillRect/>
          </a:stretch>
        </p:blipFill>
        <p:spPr bwMode="auto">
          <a:xfrm>
            <a:off x="2987675" y="1484313"/>
            <a:ext cx="3271838" cy="3960812"/>
          </a:xfrm>
          <a:prstGeom prst="rect">
            <a:avLst/>
          </a:prstGeom>
          <a:noFill/>
          <a:ln w="28575">
            <a:pattFill prst="pct60">
              <a:fgClr>
                <a:srgbClr val="990033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516563"/>
            <a:ext cx="23764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516563"/>
            <a:ext cx="26638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4813"/>
            <a:ext cx="504031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090" name="Group 18"/>
          <p:cNvGraphicFramePr>
            <a:graphicFrameLocks noGrp="1"/>
          </p:cNvGraphicFramePr>
          <p:nvPr/>
        </p:nvGraphicFramePr>
        <p:xfrm>
          <a:off x="0" y="2886075"/>
          <a:ext cx="207964" cy="517880"/>
        </p:xfrm>
        <a:graphic>
          <a:graphicData uri="http://schemas.openxmlformats.org/drawingml/2006/table">
            <a:tbl>
              <a:tblPr/>
              <a:tblGrid>
                <a:gridCol w="20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82" marR="91282" marT="45580" marB="4558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97" name="Picture 45" descr="1161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5903913" cy="400685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4211638" y="1989138"/>
            <a:ext cx="1619250" cy="1619250"/>
          </a:xfrm>
          <a:prstGeom prst="ellipse">
            <a:avLst/>
          </a:prstGeom>
          <a:noFill/>
          <a:ln w="41275">
            <a:solidFill>
              <a:srgbClr val="D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108" name="Picture 36" descr="fey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89138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35" descr="fey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05038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" name="Picture 40" descr="3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5016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1" name="Picture 39" descr="3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76475"/>
            <a:ext cx="568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38" descr="3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568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8" descr="3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568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8" descr="3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568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37" descr="0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5400"/>
            <a:ext cx="647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7" descr="0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33600"/>
            <a:ext cx="647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0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33600"/>
            <a:ext cx="647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4813"/>
            <a:ext cx="504031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2776" name="Group 8"/>
          <p:cNvGraphicFramePr>
            <a:graphicFrameLocks noGrp="1"/>
          </p:cNvGraphicFramePr>
          <p:nvPr/>
        </p:nvGraphicFramePr>
        <p:xfrm>
          <a:off x="0" y="2886075"/>
          <a:ext cx="207964" cy="517880"/>
        </p:xfrm>
        <a:graphic>
          <a:graphicData uri="http://schemas.openxmlformats.org/drawingml/2006/table">
            <a:tbl>
              <a:tblPr/>
              <a:tblGrid>
                <a:gridCol w="20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82" marR="91282" marT="45580" marB="4558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21" name="Text Box 18"/>
          <p:cNvSpPr txBox="1">
            <a:spLocks noChangeArrowheads="1"/>
          </p:cNvSpPr>
          <p:nvPr/>
        </p:nvSpPr>
        <p:spPr bwMode="auto">
          <a:xfrm>
            <a:off x="323850" y="5013325"/>
            <a:ext cx="8424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4813"/>
            <a:ext cx="46799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kadri_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3224212" cy="2497138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12" descr="19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3024188" cy="2497138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13" descr="17Azi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92600"/>
            <a:ext cx="2374900" cy="176530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Чернобыль – история ликвид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2822575" cy="424815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10" descr="Чернобыль – история ликвид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3097212" cy="200025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12" descr="Чернобыль – история ликвид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3097212" cy="1998662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46799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A0000"/>
      </a:hlink>
      <a:folHlink>
        <a:srgbClr val="FF8B8B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A0000"/>
        </a:hlink>
        <a:folHlink>
          <a:srgbClr val="FF8B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7543</TotalTime>
  <Words>24</Words>
  <Application>Microsoft Office PowerPoint</Application>
  <PresentationFormat>Экран (4:3)</PresentationFormat>
  <Paragraphs>24</Paragraphs>
  <Slides>31</Slides>
  <Notes>15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m32</cp:lastModifiedBy>
  <cp:revision>147</cp:revision>
  <dcterms:created xsi:type="dcterms:W3CDTF">2006-04-21T18:37:56Z</dcterms:created>
  <dcterms:modified xsi:type="dcterms:W3CDTF">2024-03-28T09:22:00Z</dcterms:modified>
</cp:coreProperties>
</file>