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речаникова" initials="А.А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DFC8A-3283-DFAB-0CF0-AADA4F29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CE4A00-3830-D1C8-88C1-F8775BAD3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CB526-583F-24F6-372B-B54A902C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7C694-934F-96F4-35CC-DB0A1FFF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65D43-CFCA-001C-E348-F72A9C6D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560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BCB4A-5C89-B95A-7A6F-51D7BC9E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C750A6-4948-8B36-EA97-BB952340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4261C-9E30-637D-1265-CB2CA046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4312F-5542-0CBE-E50A-483CEF13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5DB13-DA53-2990-88A7-E9D1E476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199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3DA87D-8374-6DEE-9ED6-589C4C564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2ADAC1-B9DA-1444-FDB3-A484F02B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3D0CB-8111-B7E6-B2DE-AFE79F11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86AC6-00B8-DF84-2484-1BF055B9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B4386-5A96-A231-EB59-247F5F79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381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472D0-5386-EA8D-856D-C28768EF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183C3-D068-3B0D-7433-F6D216A1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5A2C7-CD7A-4A9D-1928-9B7CF326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3E4D7-7D68-AF45-6213-BC1934C6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C5A0B-4320-9172-06D8-4E9DF985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60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7A823-CDE4-0426-8E21-0DA1180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28011-5B98-C31A-7ABE-EFC23734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09B00-0427-394B-5AAD-520418AD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6BA13-9BC2-A5F7-E3AF-74F94CC1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7B40F-5A9C-5C7F-1839-9C358B07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0986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0BC7-FC3F-6BA4-C796-8EE7C859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945FE-4A3E-6E11-C2B4-CFB47F074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AD8AA6-816E-12B4-DA21-A148BEED5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FCFB0-9240-9232-A54B-4D145B55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ACC1E-B053-2980-BED1-7E737BF3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CCC39-3581-1255-2C05-71BCAE59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811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2BBB3-C865-BCE3-FA46-97D148B0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17CCD-1289-4233-9B97-9B1C765A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B11085-70B9-7853-3FB3-E70E10FE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3A37E6-78F2-888D-BAA6-032F0137F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CFE7A7-060B-CD7F-7332-531E68A1E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5B1027-DE34-351B-CAF9-65013A74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4127FB-4652-03B8-1794-34A72AF4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D09BEE-FF64-F84E-18BC-610EA47E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765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0745A-A76A-3DE1-0C23-7D64E899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B125D-37AF-3527-D6A5-A1DE6F45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E273B4-68B5-244C-CF2E-47C8B0DD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519416-5B5B-DE47-81BC-967D4D90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015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0C823-6F3C-E9C0-5277-84A8C49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AA0B16-CA10-1E60-D3C0-4BFC9DD0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192E31-3B5F-B65E-F407-5A5A5668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213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D4CE9-82F5-8913-424C-0A52911E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1C8F4-99AC-0E69-4DE3-227C7688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2BEA6-2F75-98B9-3CF9-5DA404E7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6D44-8ABF-B5AF-4FB7-D7E30768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DED78-C7FE-9E12-7535-C0676ED8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2E4B74-8C67-399D-7C89-82C81561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255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6941F-7EAD-AF07-E43E-8D0A14A7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27EE1-C027-3991-C923-2CA192ACD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7D787-72AD-44DB-FF81-6B92A5DD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5231CE-EDD7-6D9F-E9ED-6B64F637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9FBBC3-B41B-42B6-254E-C022066C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257438-BB9A-F9E0-0BDD-9B05CCF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8844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5CBCC-6F9A-2ABB-8AE3-B4C9394A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49A2D-E2FE-CD09-5580-584F3AEE5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27167-F4CC-1CA4-EC91-6D1CB40B5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6A47-5A72-4844-8DE9-45ED95D2C88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FF70A-047B-D3D0-DC19-57509B089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15AC3-73BD-0CEA-D16C-954252789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F397-72FC-4272-A771-A91BA55E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watch?v=p7yxktk2v2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50A83-C2A5-E6F3-BDBA-69E72A39F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69393-D8CE-7909-C916-8CF509145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set.com/w/full/0/f/7/16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9726" y="4648881"/>
            <a:ext cx="691727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Осень</a:t>
            </a:r>
            <a:endParaRPr lang="ru-RU" sz="1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257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3201" y="1764298"/>
            <a:ext cx="6320961" cy="50937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Немного отдохнём</a:t>
            </a:r>
            <a:endParaRPr lang="ru-RU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Ходит осень по дорожке,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Промочила в лужках ножки.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Ходит осень, бродит осень,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Ветер с клёна листья сбросил.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Дружно по лесу гуляем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И листочки собираем.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Собирать их каждый рад, </a:t>
            </a:r>
          </a:p>
          <a:p>
            <a:r>
              <a:rPr lang="ru-RU" sz="3500" dirty="0">
                <a:ln w="0"/>
                <a:latin typeface="Times New Roman" pitchFamily="18" charset="0"/>
                <a:cs typeface="Times New Roman" pitchFamily="18" charset="0"/>
              </a:rPr>
              <a:t>Просто чудный листопад! </a:t>
            </a:r>
            <a:endParaRPr lang="ru-RU" sz="3500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9304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go.imgsmail.ru/imgpreview?key=292949a76f166e4e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4"/>
            <a:ext cx="12192000" cy="68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071" y="169544"/>
            <a:ext cx="10633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Какой? Какая? Какие? Какое?</a:t>
            </a:r>
            <a:endParaRPr lang="ru-RU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364" y="1508832"/>
            <a:ext cx="118599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endParaRPr lang="ru-RU" sz="4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Осенью листья на деревьях (какие?) …, …, … .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 (какой?) …, …, … .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 (какое?) …, …, … .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Тучи (какие?) …, …, … .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25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1060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6215" y="3185699"/>
            <a:ext cx="102627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Викторина «Осень»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7668" y="6054684"/>
            <a:ext cx="6950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9797" y="58053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8767" y="580536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  <a:hlinkClick r:id="rId2"/>
              </a:rPr>
              <a:t>https://learningapps.org/watch?v=p7yxktk2v23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4523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4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7003" y="2391770"/>
            <a:ext cx="1023799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От осени к лету</a:t>
            </a:r>
          </a:p>
          <a:p>
            <a:pPr algn="ctr"/>
            <a:r>
              <a:rPr lang="ru-RU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поворота нету.</a:t>
            </a:r>
            <a:endParaRPr lang="ru-RU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2572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50A83-C2A5-E6F3-BDBA-69E72A39F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69393-D8CE-7909-C916-8CF509145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set.com/w/full/0/f/7/16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429" y="3652729"/>
            <a:ext cx="762420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за работу!</a:t>
            </a:r>
            <a:endParaRPr lang="ru-RU" sz="1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251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s://static9.depositphotos.com/1076754/1205/v/600/depositphotos_12053133-stock-illustration-autumn-background-with-leaves.jpg"/>
          <p:cNvSpPr>
            <a:spLocks noChangeAspect="1" noChangeArrowheads="1"/>
          </p:cNvSpPr>
          <p:nvPr/>
        </p:nvSpPr>
        <p:spPr bwMode="auto">
          <a:xfrm>
            <a:off x="685800" y="2912636"/>
            <a:ext cx="2876266" cy="28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tatic9.depositphotos.com/1076754/1205/v/600/depositphotos_12053133-stock-illustration-autumn-background-with-leav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0375" y="2877356"/>
            <a:ext cx="11436144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Осенние изменения в природе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(обобщающий урок)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789" y="5467775"/>
            <a:ext cx="5315211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ru-RU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Подготовила </a:t>
            </a:r>
            <a:r>
              <a:rPr lang="ru-RU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М. И</a:t>
            </a:r>
            <a:r>
              <a:rPr lang="ru-RU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Шило,</a:t>
            </a:r>
            <a:endParaRPr lang="ru-RU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учитель-дефектолог первой категории</a:t>
            </a:r>
            <a:br>
              <a:rPr lang="ru-RU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СШ № 34 г. Бобруйска</a:t>
            </a:r>
            <a:endParaRPr lang="ru-RU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10044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7107936"/>
          </a:xfrm>
          <a:prstGeom prst="rect">
            <a:avLst/>
          </a:prstGeom>
        </p:spPr>
      </p:pic>
      <p:sp>
        <p:nvSpPr>
          <p:cNvPr id="4" name="AutoShape 2" descr="https://static9.depositphotos.com/1076754/1205/v/600/depositphotos_12053133-stock-illustration-autumn-background-with-leaves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49382" y="3553968"/>
            <a:ext cx="11651466" cy="27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latin typeface="Arial Black" panose="020B0A04020102020204" pitchFamily="34" charset="0"/>
              </a:rPr>
              <a:t>Пришла без красок и без кисти </a:t>
            </a:r>
            <a:br>
              <a:rPr lang="ru-RU" sz="4800" b="1" dirty="0">
                <a:latin typeface="Arial Black" panose="020B0A04020102020204" pitchFamily="34" charset="0"/>
              </a:rPr>
            </a:br>
            <a:r>
              <a:rPr lang="ru-RU" sz="4800" b="1" dirty="0">
                <a:latin typeface="Arial Black" panose="020B0A04020102020204" pitchFamily="34" charset="0"/>
              </a:rPr>
              <a:t>И перекрасила все листья.</a:t>
            </a:r>
          </a:p>
        </p:txBody>
      </p:sp>
    </p:spTree>
    <p:extLst>
      <p:ext uri="{BB962C8B-B14F-4D97-AF65-F5344CB8AC3E}">
        <p14:creationId xmlns:p14="http://schemas.microsoft.com/office/powerpoint/2010/main" val="275921723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4816"/>
          </a:xfrm>
          <a:prstGeom prst="rect">
            <a:avLst/>
          </a:prstGeom>
        </p:spPr>
      </p:pic>
      <p:pic>
        <p:nvPicPr>
          <p:cNvPr id="4098" name="Picture 2" descr="https://multiurok.ru/img/182813/image_58a808c77af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8208" r="21169" b="10391"/>
          <a:stretch/>
        </p:blipFill>
        <p:spPr bwMode="auto">
          <a:xfrm>
            <a:off x="6429180" y="908156"/>
            <a:ext cx="3219778" cy="44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0253" y="4152331"/>
            <a:ext cx="1023799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От осени к лету </a:t>
            </a:r>
          </a:p>
          <a:p>
            <a:pPr algn="ctr"/>
            <a:r>
              <a:rPr lang="ru-RU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поворота нету.</a:t>
            </a:r>
            <a:endParaRPr lang="ru-RU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715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379" y="3267585"/>
            <a:ext cx="4894290" cy="116955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Сентябрь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4582" y="4205061"/>
            <a:ext cx="4280339" cy="116955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Октябрь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9963" y="5142537"/>
            <a:ext cx="4364616" cy="116955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Ноябрь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2412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844224"/>
            <a:ext cx="7125669" cy="116955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Ранняя осень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1064" y="4013775"/>
            <a:ext cx="7553671" cy="116955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Золотая осень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9561" y="5183326"/>
            <a:ext cx="7782439" cy="116955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7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Поздняя осень</a:t>
            </a:r>
            <a:endParaRPr lang="ru-RU" sz="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2446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672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0030" y="2134822"/>
            <a:ext cx="6914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Заполни таблицу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6322"/>
              </p:ext>
            </p:extLst>
          </p:nvPr>
        </p:nvGraphicFramePr>
        <p:xfrm>
          <a:off x="136478" y="3384645"/>
          <a:ext cx="12055521" cy="2105571"/>
        </p:xfrm>
        <a:graphic>
          <a:graphicData uri="http://schemas.openxmlformats.org/drawingml/2006/table">
            <a:tbl>
              <a:tblPr firstRow="1" firstCol="1" bandRow="1"/>
              <a:tblGrid>
                <a:gridCol w="208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5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Солнце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День/ночь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Небо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Осадки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2626681" y="4318027"/>
            <a:ext cx="1142406" cy="9359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416588" y="4281441"/>
            <a:ext cx="1355229" cy="8267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узырек для мыслей: облако 4"/>
          <p:cNvSpPr/>
          <p:nvPr/>
        </p:nvSpPr>
        <p:spPr>
          <a:xfrm>
            <a:off x="6234208" y="4382181"/>
            <a:ext cx="1396174" cy="83273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668170" y="4247225"/>
            <a:ext cx="1405359" cy="1058767"/>
          </a:xfrm>
          <a:prstGeom prst="su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6200000">
            <a:off x="8202694" y="4481410"/>
            <a:ext cx="1110794" cy="5383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07297" y="4218517"/>
            <a:ext cx="238207" cy="11161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8753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0030" y="2134822"/>
            <a:ext cx="6914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Заполни таблицу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0501"/>
              </p:ext>
            </p:extLst>
          </p:nvPr>
        </p:nvGraphicFramePr>
        <p:xfrm>
          <a:off x="136478" y="3384645"/>
          <a:ext cx="12055521" cy="2552131"/>
        </p:xfrm>
        <a:graphic>
          <a:graphicData uri="http://schemas.openxmlformats.org/drawingml/2006/table">
            <a:tbl>
              <a:tblPr firstRow="1" firstCol="1" bandRow="1"/>
              <a:tblGrid>
                <a:gridCol w="208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5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Солнце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День/ночь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Небо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Осадки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2598890" y="4370053"/>
            <a:ext cx="1142406" cy="935938"/>
          </a:xfrm>
          <a:prstGeom prst="ellipse">
            <a:avLst/>
          </a:prstGeom>
          <a:gradFill flip="none" rotWithShape="1">
            <a:gsLst>
              <a:gs pos="37000">
                <a:srgbClr val="CCBCE1"/>
              </a:gs>
              <a:gs pos="0">
                <a:srgbClr val="7030A0">
                  <a:tint val="660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416588" y="4281441"/>
            <a:ext cx="1355229" cy="82675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узырек для мыслей: облако 4"/>
          <p:cNvSpPr/>
          <p:nvPr/>
        </p:nvSpPr>
        <p:spPr>
          <a:xfrm>
            <a:off x="6234208" y="4382181"/>
            <a:ext cx="1396174" cy="832730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451198" y="4382181"/>
            <a:ext cx="1405359" cy="105876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6200000">
            <a:off x="8202694" y="4481410"/>
            <a:ext cx="1110794" cy="538368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07297" y="4218517"/>
            <a:ext cx="238207" cy="1116181"/>
          </a:xfrm>
          <a:prstGeom prst="rect">
            <a:avLst/>
          </a:prstGeom>
          <a:gradFill flip="none" rotWithShape="1">
            <a:gsLst>
              <a:gs pos="3300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>
            <a:stCxn id="12" idx="0"/>
          </p:cNvCxnSpPr>
          <p:nvPr/>
        </p:nvCxnSpPr>
        <p:spPr>
          <a:xfrm>
            <a:off x="3170093" y="4370053"/>
            <a:ext cx="14462" cy="48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2" idx="3"/>
          </p:cNvCxnSpPr>
          <p:nvPr/>
        </p:nvCxnSpPr>
        <p:spPr>
          <a:xfrm flipH="1">
            <a:off x="2766191" y="4850572"/>
            <a:ext cx="413889" cy="31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2370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172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Пришла без красок и без кисти  И перекрасила все листья.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Шило</dc:creator>
  <cp:lastModifiedBy>m32</cp:lastModifiedBy>
  <cp:revision>32</cp:revision>
  <dcterms:created xsi:type="dcterms:W3CDTF">2022-10-07T10:27:50Z</dcterms:created>
  <dcterms:modified xsi:type="dcterms:W3CDTF">2023-09-27T11:12:11Z</dcterms:modified>
</cp:coreProperties>
</file>