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62595-5EB8-4DBE-8BDE-96B550B21B28}" v="126" dt="2023-02-13T21:45:18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7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8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2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6/15/2023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9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38" r:id="rId8"/>
    <p:sldLayoutId id="2147483739" r:id="rId9"/>
    <p:sldLayoutId id="2147483740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5Lbda1tyx4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767E3F-5FD8-43EF-92CC-71463D47E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26BAA-9686-4D37-B702-A459A43F9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731" y="1931255"/>
            <a:ext cx="5249193" cy="2387600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Якія</a:t>
            </a: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 </a:t>
            </a:r>
            <a:r>
              <a:rPr lang="ru-RU" sz="4800" b="1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выдаткі</a:t>
            </a: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 </a:t>
            </a:r>
            <a:r>
              <a:rPr lang="ru-RU" sz="4800" b="1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бываюць</a:t>
            </a: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 у </a:t>
            </a:r>
            <a:r>
              <a:rPr lang="ru-RU" sz="4800" b="1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сям</a:t>
            </a:r>
            <a:r>
              <a:rPr lang="ru-RU" sz="4800" b="1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’і</a:t>
            </a: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?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id="{AB330529-CB1E-4112-8F01-435C2E299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411" y="557332"/>
            <a:ext cx="5743337" cy="574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decorative circles">
            <a:extLst>
              <a:ext uri="{FF2B5EF4-FFF2-40B4-BE49-F238E27FC236}">
                <a16:creationId xmlns:a16="http://schemas.microsoft.com/office/drawing/2014/main" id="{A6BAEEFE-5A15-4E44-B100-CFD7F5D6D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653A2A-2CD3-4B8D-B1DB-0B410110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14CA02-0561-4C97-8FF3-95C5A5679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1DCF05-9A46-4ED2-9213-6762C6975A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2DFB0F-9C5B-42B4-A4C5-1C4308E5E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002102-7C3F-4562-B6C9-B6662E8A2A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8ABC509-D5C1-4B54-88A3-76D47A1AEC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9564177-4282-4F98-81F4-F758FF774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760430-7B8B-4E35-A89B-197E329999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текст, игрушка, векторная графи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0200FCF4-BF89-29F9-D063-C313F6FC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35" y="2125905"/>
            <a:ext cx="4178706" cy="235402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CA7441-0779-4998-B397-5FF107401AC9}"/>
              </a:ext>
            </a:extLst>
          </p:cNvPr>
          <p:cNvSpPr/>
          <p:nvPr/>
        </p:nvSpPr>
        <p:spPr>
          <a:xfrm>
            <a:off x="3104806" y="516430"/>
            <a:ext cx="5631670" cy="829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22"/>
              </a:lnSpc>
            </a:pPr>
            <a:r>
              <a:rPr lang="ru-RU" sz="4400" b="1" dirty="0">
                <a:solidFill>
                  <a:srgbClr val="63242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У СВЕЦЕ ФІНАНСАЎ</a:t>
            </a:r>
            <a:endParaRPr lang="ru-RU" sz="4400" b="1" dirty="0">
              <a:solidFill>
                <a:srgbClr val="632423"/>
              </a:solidFill>
              <a:latin typeface="Open Sans ExtraBold"/>
              <a:ea typeface="Open Sans ExtraBold"/>
              <a:cs typeface="Open Sans ExtraBold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5788" y="893820"/>
            <a:ext cx="102440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chemeClr val="accent2"/>
                </a:solidFill>
              </a:rPr>
              <a:t>Абавязковыя</a:t>
            </a:r>
            <a:r>
              <a:rPr lang="ru-RU" sz="4400" dirty="0">
                <a:solidFill>
                  <a:schemeClr val="accent2"/>
                </a:solidFill>
              </a:rPr>
              <a:t>: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пакупка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вітамінаў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пакупка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малака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пакупка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партфеля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пакупка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каляровых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алоўкаў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chemeClr val="accent2"/>
                </a:solidFill>
              </a:rPr>
              <a:t>Неабавязковыя</a:t>
            </a:r>
            <a:r>
              <a:rPr lang="ru-RU" sz="4400" dirty="0">
                <a:solidFill>
                  <a:schemeClr val="accent2"/>
                </a:solidFill>
              </a:rPr>
              <a:t>: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паход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кафэ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пакупка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квіткоў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кіно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пакупка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станцыі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«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Аліса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».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chemeClr val="accent2"/>
                </a:solidFill>
              </a:rPr>
              <a:t>Непрадбачаныя</a:t>
            </a:r>
            <a:r>
              <a:rPr lang="ru-RU" sz="4400" dirty="0">
                <a:solidFill>
                  <a:schemeClr val="accent2"/>
                </a:solidFill>
              </a:rPr>
              <a:t>: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рамонт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тэлефона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рамонт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абутку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рамонт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адзення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479" y="6162346"/>
            <a:ext cx="3898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https</a:t>
            </a:r>
            <a:r>
              <a:rPr lang="be-BY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://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youtu</a:t>
            </a:r>
            <a:r>
              <a:rPr lang="be-BY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.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be</a:t>
            </a:r>
            <a:r>
              <a:rPr lang="be-BY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/5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Lbda</a:t>
            </a:r>
            <a:r>
              <a:rPr lang="be-BY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1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tyx</a:t>
            </a:r>
            <a:r>
              <a:rPr lang="be-BY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4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hlinkClick r:id="rId2"/>
              </a:rPr>
              <a:t>Y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37882"/>
            <a:ext cx="9859742" cy="51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оранжевый, автомобиль&#10;&#10;Автоматически созданное описание">
            <a:extLst>
              <a:ext uri="{FF2B5EF4-FFF2-40B4-BE49-F238E27FC236}">
                <a16:creationId xmlns:a16="http://schemas.microsoft.com/office/drawing/2014/main" id="{5D9FB67F-16F3-1DAC-0846-405E77E15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576" y="460717"/>
            <a:ext cx="3622430" cy="2173458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, футляр, косметика&#10;&#10;Автоматически созданное описание">
            <a:extLst>
              <a:ext uri="{FF2B5EF4-FFF2-40B4-BE49-F238E27FC236}">
                <a16:creationId xmlns:a16="http://schemas.microsoft.com/office/drawing/2014/main" id="{7C57472C-F0C5-C228-6BEB-3EE3E9C68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132" y="2399506"/>
            <a:ext cx="2743200" cy="18288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7611A451-990D-62FD-7A23-28C8FF8C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07" y="3371406"/>
            <a:ext cx="2743200" cy="27968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FB5EF-7813-427C-AE8F-0DF4E6204D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47"/>
          <a:stretch/>
        </p:blipFill>
        <p:spPr>
          <a:xfrm>
            <a:off x="-70354" y="2132717"/>
            <a:ext cx="3227656" cy="44452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E67885-7529-48EF-A392-F1E87E550D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9"/>
          <a:stretch/>
        </p:blipFill>
        <p:spPr>
          <a:xfrm>
            <a:off x="9582005" y="1539089"/>
            <a:ext cx="2326421" cy="4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36707" y="2872550"/>
            <a:ext cx="4034740" cy="892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>
                <a:solidFill>
                  <a:schemeClr val="accent2"/>
                </a:solidFill>
                <a:latin typeface="Calibri"/>
                <a:cs typeface="Calibri Light"/>
              </a:rPr>
              <a:t>Патрэбнасць</a:t>
            </a:r>
            <a:endParaRPr lang="ru-RU" sz="4800" b="1" dirty="0">
              <a:latin typeface="Calibri"/>
              <a:cs typeface="Calibri Ligh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78880" y="2571702"/>
            <a:ext cx="5601907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800" b="1" dirty="0">
                <a:latin typeface="Calibri"/>
                <a:cs typeface="Calibri Light"/>
              </a:rPr>
              <a:t>— </a:t>
            </a:r>
            <a:r>
              <a:rPr lang="ru-RU" sz="4800" b="1" dirty="0" err="1">
                <a:latin typeface="Calibri"/>
                <a:cs typeface="Calibri Light"/>
              </a:rPr>
              <a:t>неабходнасць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чаго-небудзь</a:t>
            </a:r>
            <a:r>
              <a:rPr lang="ru-RU" sz="4800" b="1" dirty="0">
                <a:latin typeface="Calibri"/>
                <a:cs typeface="Calibri Light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A7586F-56E0-4585-8671-4D971395D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47"/>
          <a:stretch/>
        </p:blipFill>
        <p:spPr>
          <a:xfrm>
            <a:off x="219358" y="2571702"/>
            <a:ext cx="2680723" cy="36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08108" y="1877466"/>
            <a:ext cx="7651999" cy="39988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ru-RU" sz="4800" b="1" dirty="0">
                <a:latin typeface="Calibri"/>
                <a:cs typeface="Calibri Light"/>
              </a:rPr>
              <a:t>— </a:t>
            </a:r>
            <a:r>
              <a:rPr lang="ru-RU" sz="4800" b="1" dirty="0" err="1">
                <a:latin typeface="Calibri"/>
                <a:cs typeface="Calibri Light"/>
              </a:rPr>
              <a:t>грашовыя</a:t>
            </a:r>
            <a:r>
              <a:rPr lang="ru-RU" sz="4800" b="1" dirty="0">
                <a:latin typeface="Calibri"/>
                <a:cs typeface="Calibri Light"/>
              </a:rPr>
              <a:t> выплаты, </a:t>
            </a:r>
            <a:br>
              <a:rPr lang="ru-RU" sz="4800" b="1" dirty="0">
                <a:latin typeface="Calibri"/>
                <a:cs typeface="Calibri Light"/>
              </a:rPr>
            </a:br>
            <a:r>
              <a:rPr lang="ru-RU" sz="4800" b="1" dirty="0" err="1">
                <a:latin typeface="Calibri"/>
                <a:cs typeface="Calibri Light"/>
              </a:rPr>
              <a:t>якія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ажыццяўляе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чалавек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br>
              <a:rPr lang="ru-RU" sz="4800" b="1" dirty="0">
                <a:latin typeface="Calibri"/>
                <a:cs typeface="Calibri Light"/>
              </a:rPr>
            </a:br>
            <a:r>
              <a:rPr lang="ru-RU" sz="4800" b="1" dirty="0">
                <a:latin typeface="Calibri"/>
                <a:cs typeface="Calibri Light"/>
              </a:rPr>
              <a:t>для </a:t>
            </a:r>
            <a:r>
              <a:rPr lang="ru-RU" sz="4800" b="1" dirty="0" err="1">
                <a:latin typeface="Calibri"/>
                <a:cs typeface="Calibri Light"/>
              </a:rPr>
              <a:t>задавальнення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br>
              <a:rPr lang="ru-RU" sz="4800" b="1" dirty="0">
                <a:latin typeface="Calibri"/>
                <a:cs typeface="Calibri Light"/>
              </a:rPr>
            </a:br>
            <a:r>
              <a:rPr lang="ru-RU" sz="4800" b="1" dirty="0" err="1">
                <a:latin typeface="Calibri"/>
                <a:cs typeface="Calibri Light"/>
              </a:rPr>
              <a:t>сваіх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патрэбнасцей</a:t>
            </a:r>
            <a:r>
              <a:rPr lang="ru-RU" sz="4800" b="1" dirty="0">
                <a:latin typeface="Calibri"/>
                <a:cs typeface="Calibri Light"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531" y="2057321"/>
            <a:ext cx="4034740" cy="892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>
                <a:solidFill>
                  <a:schemeClr val="accent2"/>
                </a:solidFill>
                <a:latin typeface="Calibri"/>
                <a:cs typeface="Calibri Light"/>
              </a:rPr>
              <a:t>Выдаткі</a:t>
            </a:r>
            <a:r>
              <a:rPr lang="ru-RU" sz="4800" b="1" dirty="0">
                <a:solidFill>
                  <a:schemeClr val="accent2"/>
                </a:solidFill>
                <a:latin typeface="Calibri"/>
                <a:cs typeface="Calibri Light"/>
              </a:rPr>
              <a:t> </a:t>
            </a:r>
            <a:endParaRPr lang="ru-RU" sz="4800" b="1" dirty="0">
              <a:latin typeface="Calibri"/>
              <a:cs typeface="Calibri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218E2-2E95-4F54-A8BA-B301B4416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9"/>
          <a:stretch/>
        </p:blipFill>
        <p:spPr>
          <a:xfrm>
            <a:off x="9446203" y="1603416"/>
            <a:ext cx="2206029" cy="39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3213006" y="363070"/>
            <a:ext cx="3209926" cy="1454523"/>
          </a:xfrm>
          <a:prstGeom prst="roundRect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e-BY" sz="2800" dirty="0">
                <a:latin typeface="Times New Roman" panose="02020603050405020304" pitchFamily="18" charset="0"/>
                <a:ea typeface="Arial" panose="020B0604020202020204" pitchFamily="34" charset="0"/>
              </a:rPr>
              <a:t>П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адарунак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Мікол</a:t>
            </a:r>
            <a:r>
              <a:rPr lang="be-BY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ку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д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зень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нараджэння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7843558" y="363069"/>
            <a:ext cx="3209926" cy="1454523"/>
          </a:xfrm>
          <a:prstGeom prst="roundRect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К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ішэнныя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грошы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3213006" y="2455769"/>
            <a:ext cx="3209926" cy="1454523"/>
          </a:xfrm>
          <a:prstGeom prst="roundRect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Н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овы набор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фламастараў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3213006" y="4551828"/>
            <a:ext cx="3209926" cy="1454523"/>
          </a:xfrm>
          <a:prstGeom prst="roundRect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В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ыгул за плату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суседскага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сабакі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7843558" y="2455769"/>
            <a:ext cx="3209926" cy="1454523"/>
          </a:xfrm>
          <a:prstGeom prst="roundRect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Н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аведванне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заапарка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7843558" y="4551828"/>
            <a:ext cx="3209926" cy="1454523"/>
          </a:xfrm>
          <a:prstGeom prst="roundRect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П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аход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кафэ</a:t>
            </a: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b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сяброўкамі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BD1B41-26C2-406E-B57D-C004ABD6C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47"/>
          <a:stretch/>
        </p:blipFill>
        <p:spPr>
          <a:xfrm>
            <a:off x="249241" y="2046084"/>
            <a:ext cx="2963765" cy="40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06935" y="2859103"/>
            <a:ext cx="7651999" cy="39988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ru-RU" sz="4800" b="1" dirty="0">
                <a:latin typeface="Calibri"/>
                <a:cs typeface="Calibri Light"/>
              </a:rPr>
              <a:t>— </a:t>
            </a:r>
            <a:r>
              <a:rPr lang="ru-RU" sz="4800" b="1" dirty="0" err="1">
                <a:latin typeface="Calibri"/>
                <a:cs typeface="Calibri Light"/>
              </a:rPr>
              <a:t>выдаткі</a:t>
            </a:r>
            <a:r>
              <a:rPr lang="ru-RU" sz="4800" b="1" dirty="0">
                <a:latin typeface="Calibri"/>
                <a:cs typeface="Calibri Light"/>
              </a:rPr>
              <a:t>, </a:t>
            </a:r>
            <a:r>
              <a:rPr lang="ru-RU" sz="4800" b="1" dirty="0" err="1">
                <a:latin typeface="Calibri"/>
                <a:cs typeface="Calibri Light"/>
              </a:rPr>
              <a:t>якія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нельга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адмяніць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ці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адмовіцца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br>
              <a:rPr lang="ru-RU" sz="4800" b="1" dirty="0">
                <a:latin typeface="Calibri"/>
                <a:cs typeface="Calibri Light"/>
              </a:rPr>
            </a:br>
            <a:r>
              <a:rPr lang="ru-RU" sz="4800" b="1" dirty="0">
                <a:latin typeface="Calibri"/>
                <a:cs typeface="Calibri Light"/>
              </a:rPr>
              <a:t>ад </a:t>
            </a:r>
            <a:r>
              <a:rPr lang="ru-RU" sz="4800" b="1" dirty="0" err="1">
                <a:latin typeface="Calibri"/>
                <a:cs typeface="Calibri Light"/>
              </a:rPr>
              <a:t>іх</a:t>
            </a:r>
            <a:r>
              <a:rPr lang="ru-RU" sz="4800" b="1" dirty="0">
                <a:latin typeface="Calibri"/>
                <a:cs typeface="Calibri Light"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6237" y="1949744"/>
            <a:ext cx="4034740" cy="892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>
                <a:solidFill>
                  <a:schemeClr val="accent2"/>
                </a:solidFill>
                <a:latin typeface="Calibri"/>
                <a:cs typeface="Calibri Light"/>
              </a:rPr>
              <a:t>Абавязковыя</a:t>
            </a:r>
            <a:r>
              <a:rPr lang="ru-RU" sz="4800" b="1" dirty="0">
                <a:solidFill>
                  <a:schemeClr val="accent2"/>
                </a:solidFill>
                <a:latin typeface="Calibri"/>
                <a:cs typeface="Calibri Light"/>
              </a:rPr>
              <a:t> (</a:t>
            </a:r>
            <a:r>
              <a:rPr lang="ru-RU" sz="4800" b="1" dirty="0" err="1">
                <a:solidFill>
                  <a:schemeClr val="accent2"/>
                </a:solidFill>
                <a:latin typeface="Calibri"/>
                <a:cs typeface="Calibri Light"/>
              </a:rPr>
              <a:t>неабходныя</a:t>
            </a:r>
            <a:r>
              <a:rPr lang="ru-RU" sz="4800" b="1" dirty="0">
                <a:solidFill>
                  <a:schemeClr val="accent2"/>
                </a:solidFill>
                <a:latin typeface="Calibri"/>
                <a:cs typeface="Calibri Light"/>
              </a:rPr>
              <a:t>) </a:t>
            </a:r>
            <a:r>
              <a:rPr lang="ru-RU" sz="4800" b="1" dirty="0" err="1">
                <a:solidFill>
                  <a:schemeClr val="accent2"/>
                </a:solidFill>
                <a:latin typeface="Calibri"/>
                <a:cs typeface="Calibri Light"/>
              </a:rPr>
              <a:t>выдаткі</a:t>
            </a:r>
            <a:r>
              <a:rPr lang="ru-RU" sz="4800" b="1" dirty="0">
                <a:solidFill>
                  <a:schemeClr val="accent2"/>
                </a:solidFill>
                <a:latin typeface="Calibri"/>
                <a:cs typeface="Calibri Light"/>
              </a:rPr>
              <a:t> </a:t>
            </a:r>
            <a:endParaRPr lang="ru-RU" sz="4800" b="1" dirty="0">
              <a:latin typeface="Calibri"/>
              <a:cs typeface="Calibri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ED6C76-3F5C-4394-A0C6-AC221B48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9"/>
          <a:stretch/>
        </p:blipFill>
        <p:spPr>
          <a:xfrm>
            <a:off x="9572952" y="1320433"/>
            <a:ext cx="2326421" cy="4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36707" y="2872550"/>
            <a:ext cx="4034740" cy="892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err="1">
                <a:solidFill>
                  <a:schemeClr val="accent2"/>
                </a:solidFill>
                <a:latin typeface="Calibri"/>
                <a:cs typeface="Calibri Light"/>
              </a:rPr>
              <a:t>Неабавязковыя</a:t>
            </a:r>
            <a:r>
              <a:rPr lang="ru-RU" sz="4400" b="1" dirty="0">
                <a:solidFill>
                  <a:schemeClr val="accent2"/>
                </a:solidFill>
                <a:latin typeface="Calibri"/>
                <a:cs typeface="Calibri Light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Calibri"/>
                <a:cs typeface="Calibri Light"/>
              </a:rPr>
              <a:t>выдаткі</a:t>
            </a:r>
            <a:r>
              <a:rPr lang="ru-RU" sz="4400" b="1" dirty="0">
                <a:solidFill>
                  <a:schemeClr val="accent2"/>
                </a:solidFill>
                <a:latin typeface="Calibri"/>
                <a:cs typeface="Calibri Light"/>
              </a:rPr>
              <a:t> </a:t>
            </a:r>
            <a:endParaRPr lang="ru-RU" sz="4400" b="1" dirty="0">
              <a:latin typeface="Calibri"/>
              <a:cs typeface="Calibri Ligh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19226" y="3319026"/>
            <a:ext cx="5177118" cy="314329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800" b="1" dirty="0">
                <a:latin typeface="Calibri"/>
                <a:cs typeface="Calibri Light"/>
              </a:rPr>
              <a:t>— </a:t>
            </a:r>
            <a:r>
              <a:rPr lang="ru-RU" sz="4800" b="1" dirty="0" err="1">
                <a:latin typeface="Calibri"/>
                <a:cs typeface="Calibri Light"/>
              </a:rPr>
              <a:t>выдаткі</a:t>
            </a:r>
            <a:r>
              <a:rPr lang="ru-RU" sz="4800" b="1" dirty="0">
                <a:latin typeface="Calibri"/>
                <a:cs typeface="Calibri Light"/>
              </a:rPr>
              <a:t>, </a:t>
            </a:r>
            <a:r>
              <a:rPr lang="ru-RU" sz="4800" b="1" dirty="0" err="1">
                <a:latin typeface="Calibri"/>
                <a:cs typeface="Calibri Light"/>
              </a:rPr>
              <a:t>звязаныя</a:t>
            </a:r>
            <a:r>
              <a:rPr lang="ru-RU" sz="4800" b="1" dirty="0">
                <a:latin typeface="Calibri"/>
                <a:cs typeface="Calibri Light"/>
              </a:rPr>
              <a:t> з </a:t>
            </a:r>
            <a:r>
              <a:rPr lang="ru-RU" sz="4800" b="1" dirty="0" err="1">
                <a:latin typeface="Calibri"/>
                <a:cs typeface="Calibri Light"/>
              </a:rPr>
              <a:t>задавальненнем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сваіх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жаданняў</a:t>
            </a:r>
            <a:r>
              <a:rPr lang="ru-RU" sz="4800" b="1" dirty="0">
                <a:latin typeface="Calibri"/>
                <a:cs typeface="Calibri Light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7F75C0-89B7-4716-97B9-E7E734F07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47"/>
          <a:stretch/>
        </p:blipFill>
        <p:spPr>
          <a:xfrm>
            <a:off x="212446" y="1991763"/>
            <a:ext cx="2963765" cy="40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82097" y="2200196"/>
            <a:ext cx="7651999" cy="39988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ru-RU" sz="4800" b="1" dirty="0">
                <a:latin typeface="Calibri"/>
                <a:cs typeface="Calibri Light"/>
              </a:rPr>
              <a:t>— </a:t>
            </a:r>
            <a:r>
              <a:rPr lang="ru-RU" sz="4800" b="1" dirty="0" err="1">
                <a:latin typeface="Calibri"/>
                <a:cs typeface="Calibri Light"/>
              </a:rPr>
              <a:t>выдаткі</a:t>
            </a:r>
            <a:r>
              <a:rPr lang="ru-RU" sz="4800" b="1" dirty="0">
                <a:latin typeface="Calibri"/>
                <a:cs typeface="Calibri Light"/>
              </a:rPr>
              <a:t>, </a:t>
            </a:r>
            <a:r>
              <a:rPr lang="ru-RU" sz="4800" b="1" dirty="0" err="1">
                <a:latin typeface="Calibri"/>
                <a:cs typeface="Calibri Light"/>
              </a:rPr>
              <a:t>якія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ўзнікаюць</a:t>
            </a:r>
            <a:r>
              <a:rPr lang="ru-RU" sz="4800" b="1" dirty="0">
                <a:latin typeface="Calibri"/>
                <a:cs typeface="Calibri Light"/>
              </a:rPr>
              <a:t> </a:t>
            </a:r>
            <a:r>
              <a:rPr lang="ru-RU" sz="4800" b="1" dirty="0" err="1">
                <a:latin typeface="Calibri"/>
                <a:cs typeface="Calibri Light"/>
              </a:rPr>
              <a:t>нечакана</a:t>
            </a:r>
            <a:r>
              <a:rPr lang="ru-RU" sz="4800" b="1" dirty="0">
                <a:latin typeface="Calibri"/>
                <a:cs typeface="Calibri Light"/>
              </a:rPr>
              <a:t>, </a:t>
            </a:r>
            <a:r>
              <a:rPr lang="ru-RU" sz="4800" b="1" dirty="0" err="1">
                <a:latin typeface="Calibri"/>
                <a:cs typeface="Calibri Light"/>
              </a:rPr>
              <a:t>незапланавана</a:t>
            </a:r>
            <a:r>
              <a:rPr lang="ru-RU" sz="4800" b="1" dirty="0">
                <a:latin typeface="Calibri"/>
                <a:cs typeface="Calibri Light"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6237" y="1949744"/>
            <a:ext cx="4801222" cy="892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>
                <a:solidFill>
                  <a:schemeClr val="accent2"/>
                </a:solidFill>
                <a:latin typeface="Calibri"/>
                <a:cs typeface="Calibri Light"/>
              </a:rPr>
              <a:t>Непрадбачаныя</a:t>
            </a:r>
            <a:r>
              <a:rPr lang="ru-RU" sz="4800" b="1" dirty="0">
                <a:solidFill>
                  <a:schemeClr val="accent2"/>
                </a:solidFill>
                <a:latin typeface="Calibri"/>
                <a:cs typeface="Calibri Light"/>
              </a:rPr>
              <a:t> </a:t>
            </a:r>
            <a:r>
              <a:rPr lang="ru-RU" sz="4800" b="1" dirty="0" err="1">
                <a:solidFill>
                  <a:schemeClr val="accent2"/>
                </a:solidFill>
                <a:latin typeface="Calibri"/>
                <a:cs typeface="Calibri Light"/>
              </a:rPr>
              <a:t>выдаткі</a:t>
            </a:r>
            <a:r>
              <a:rPr lang="ru-RU" sz="4800" b="1" dirty="0">
                <a:solidFill>
                  <a:schemeClr val="accent2"/>
                </a:solidFill>
                <a:latin typeface="Calibri"/>
                <a:cs typeface="Calibri Light"/>
              </a:rPr>
              <a:t> </a:t>
            </a:r>
            <a:endParaRPr lang="ru-RU" sz="4800" b="1" dirty="0">
              <a:latin typeface="Calibri"/>
              <a:cs typeface="Calibri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303F5-1DF7-47DA-BA5E-37BAD3BB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9"/>
          <a:stretch/>
        </p:blipFill>
        <p:spPr>
          <a:xfrm>
            <a:off x="9681594" y="1320433"/>
            <a:ext cx="2326421" cy="4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129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Nova</vt:lpstr>
      <vt:lpstr>Open Sans ExtraBold</vt:lpstr>
      <vt:lpstr>Times New Roman</vt:lpstr>
      <vt:lpstr>ConfettiVTI</vt:lpstr>
      <vt:lpstr>Якія выдаткі бываюць у сям’і?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90</cp:revision>
  <dcterms:created xsi:type="dcterms:W3CDTF">2023-02-13T21:28:28Z</dcterms:created>
  <dcterms:modified xsi:type="dcterms:W3CDTF">2023-06-15T19:28:34Z</dcterms:modified>
</cp:coreProperties>
</file>