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6537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9316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4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5818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94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4485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2294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576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5027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9338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8310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7367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6090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9563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5319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5247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CCE7-305E-454B-B8FC-E49D1D5D9A99}" type="datetimeFigureOut">
              <a:rPr lang="ru-BY" smtClean="0"/>
              <a:t>18.03.2023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1C8511-2495-42DA-B5CC-B045967EFC4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8047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DCCA0-D9A8-11BA-9177-AC8A4D2B9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017" y="1872867"/>
            <a:ext cx="7766936" cy="2453390"/>
          </a:xfrm>
        </p:spPr>
        <p:txBody>
          <a:bodyPr/>
          <a:lstStyle/>
          <a:p>
            <a:r>
              <a:rPr lang="ru-RU" dirty="0"/>
              <a:t>Архитектурные постройки необычной формы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011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3F03F-78ED-DE63-3796-3CC9779C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Дом-клубника в Бразилии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3C7E10-0469-D303-4E62-B8D47411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5" y="1631778"/>
            <a:ext cx="5300899" cy="50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E024EF-C696-E98E-DC2F-7AF79BC44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23" y="1388468"/>
            <a:ext cx="2243366" cy="2789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13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C3B96-D9EC-BFA1-0AAB-76343456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Гостиница-собака в США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C89D39-E06E-5655-241F-B4A52F999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8" y="1631778"/>
            <a:ext cx="5590251" cy="417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9BC3E2-A26E-3DDD-D366-B41CA8830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85" y="1438285"/>
            <a:ext cx="3433648" cy="228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8717F-5797-A6BC-29E7-B94453CC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Храм Лотоса в Индии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63BFEB-DBED-C21C-C68D-37D9CA565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4" y="1620761"/>
            <a:ext cx="5827846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80E2D4-FA63-DD0B-8539-EE52FBEAD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93" y="1439173"/>
            <a:ext cx="3415689" cy="227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5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E01F3-847C-4137-33E5-29395A2C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Дом-овечка в Новой Зеландии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73CE7B-413E-3D9F-6E18-C4009A057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7" y="1647801"/>
            <a:ext cx="5776507" cy="386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6F4BF1-17F9-B799-734F-877A3D90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876" y="1454226"/>
            <a:ext cx="3473499" cy="242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7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20465-19F6-DBA8-0348-DA1FEF7F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Дом-волна в Дании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9209BE-C4F1-EACB-BBD6-6CEE5BC3C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6" y="1576694"/>
            <a:ext cx="5845054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25BE1-3E92-81D1-2A19-7997D597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r="7299"/>
          <a:stretch/>
        </p:blipFill>
        <p:spPr>
          <a:xfrm>
            <a:off x="6255784" y="1348158"/>
            <a:ext cx="3444606" cy="224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C4B81-CE0C-A574-FD51-2565D014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Гостиница-бабочка в Греции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6AE28F-18AC-BA5C-FD1C-CD1A60778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17565" r="3998"/>
          <a:stretch/>
        </p:blipFill>
        <p:spPr>
          <a:xfrm>
            <a:off x="293499" y="1700883"/>
            <a:ext cx="5802501" cy="396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AA0B64-032D-0837-7D91-8F36DB7A71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7229"/>
          <a:stretch/>
        </p:blipFill>
        <p:spPr>
          <a:xfrm>
            <a:off x="6344804" y="1487277"/>
            <a:ext cx="3591731" cy="285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2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0B3E6-F055-890D-3CB6-2284B14D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Изогнутый дом в США</a:t>
            </a:r>
            <a:endParaRPr lang="ru-BY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6551F2-38AF-57B1-922D-BF563C29D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/>
          <a:stretch/>
        </p:blipFill>
        <p:spPr>
          <a:xfrm>
            <a:off x="330506" y="1609744"/>
            <a:ext cx="6124197" cy="411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8F99A8-D93C-0DA8-9186-3E2841019141}"/>
              </a:ext>
            </a:extLst>
          </p:cNvPr>
          <p:cNvSpPr txBox="1"/>
          <p:nvPr/>
        </p:nvSpPr>
        <p:spPr>
          <a:xfrm>
            <a:off x="6801531" y="1453266"/>
            <a:ext cx="2875403" cy="22159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800" dirty="0">
                <a:solidFill>
                  <a:srgbClr val="FF0000"/>
                </a:solidFill>
              </a:rPr>
              <a:t>?</a:t>
            </a:r>
            <a:endParaRPr lang="ru-B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29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Архитектурные постройки необычной формы</vt:lpstr>
      <vt:lpstr>Дом-клубника в Бразилии</vt:lpstr>
      <vt:lpstr>Гостиница-собака в США</vt:lpstr>
      <vt:lpstr>Храм Лотоса в Индии</vt:lpstr>
      <vt:lpstr>Дом-овечка в Новой Зеландии</vt:lpstr>
      <vt:lpstr>Дом-волна в Дании</vt:lpstr>
      <vt:lpstr>Гостиница-бабочка в Греции</vt:lpstr>
      <vt:lpstr>Изогнутый дом в США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Архитектурные постройки необычной формы</dc:title>
  <dc:creator>Asus</dc:creator>
  <cp:lastModifiedBy>Asus</cp:lastModifiedBy>
  <cp:revision>1</cp:revision>
  <dcterms:created xsi:type="dcterms:W3CDTF">2023-03-18T12:08:11Z</dcterms:created>
  <dcterms:modified xsi:type="dcterms:W3CDTF">2023-03-18T13:34:17Z</dcterms:modified>
</cp:coreProperties>
</file>