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5" r:id="rId2"/>
    <p:sldId id="273" r:id="rId3"/>
    <p:sldId id="257" r:id="rId4"/>
    <p:sldId id="258" r:id="rId5"/>
    <p:sldId id="274" r:id="rId6"/>
    <p:sldId id="276" r:id="rId7"/>
    <p:sldId id="282" r:id="rId8"/>
    <p:sldId id="288" r:id="rId9"/>
    <p:sldId id="263" r:id="rId10"/>
    <p:sldId id="279" r:id="rId11"/>
    <p:sldId id="287" r:id="rId12"/>
    <p:sldId id="264" r:id="rId13"/>
    <p:sldId id="261" r:id="rId14"/>
    <p:sldId id="275" r:id="rId15"/>
    <p:sldId id="270" r:id="rId16"/>
    <p:sldId id="272" r:id="rId17"/>
    <p:sldId id="28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CC"/>
    <a:srgbClr val="00CCFF"/>
    <a:srgbClr val="FF0000"/>
    <a:srgbClr val="00FF00"/>
    <a:srgbClr val="008000"/>
    <a:srgbClr val="000066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2556" y="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CB4F47-6CC0-4881-BBB2-0CDC193DD11C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F1A3A-3B95-46C3-B58B-EEACD1EFA1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44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F1A3A-3B95-46C3-B58B-EEACD1EFA12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F1A3A-3B95-46C3-B58B-EEACD1EFA12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F1A3A-3B95-46C3-B58B-EEACD1EFA12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F1A3A-3B95-46C3-B58B-EEACD1EFA12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F1A3A-3B95-46C3-B58B-EEACD1EFA12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F1A3A-3B95-46C3-B58B-EEACD1EFA129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F1A3A-3B95-46C3-B58B-EEACD1EFA129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F1A3A-3B95-46C3-B58B-EEACD1EFA129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F1A3A-3B95-46C3-B58B-EEACD1EFA129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F1A3A-3B95-46C3-B58B-EEACD1EFA12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F1A3A-3B95-46C3-B58B-EEACD1EFA12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F1A3A-3B95-46C3-B58B-EEACD1EFA12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F1A3A-3B95-46C3-B58B-EEACD1EFA12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F1A3A-3B95-46C3-B58B-EEACD1EFA12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F1A3A-3B95-46C3-B58B-EEACD1EFA12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F1A3A-3B95-46C3-B58B-EEACD1EFA12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F1A3A-3B95-46C3-B58B-EEACD1EFA12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2CEB-C05C-414E-99C1-826A89C766E8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EFB0-E40C-4B8E-854A-1E6D7E4038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2CEB-C05C-414E-99C1-826A89C766E8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EFB0-E40C-4B8E-854A-1E6D7E4038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2CEB-C05C-414E-99C1-826A89C766E8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EFB0-E40C-4B8E-854A-1E6D7E4038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2CEB-C05C-414E-99C1-826A89C766E8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EFB0-E40C-4B8E-854A-1E6D7E4038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2CEB-C05C-414E-99C1-826A89C766E8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EFB0-E40C-4B8E-854A-1E6D7E4038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2CEB-C05C-414E-99C1-826A89C766E8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EFB0-E40C-4B8E-854A-1E6D7E4038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2CEB-C05C-414E-99C1-826A89C766E8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EFB0-E40C-4B8E-854A-1E6D7E4038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2CEB-C05C-414E-99C1-826A89C766E8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EFB0-E40C-4B8E-854A-1E6D7E4038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2CEB-C05C-414E-99C1-826A89C766E8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EFB0-E40C-4B8E-854A-1E6D7E4038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2CEB-C05C-414E-99C1-826A89C766E8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EFB0-E40C-4B8E-854A-1E6D7E4038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2CEB-C05C-414E-99C1-826A89C766E8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EFB0-E40C-4B8E-854A-1E6D7E4038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42CEB-C05C-414E-99C1-826A89C766E8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4EFB0-E40C-4B8E-854A-1E6D7E4038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bobr.by/data/image_14060.jpg" TargetMode="External"/><Relationship Id="rId13" Type="http://schemas.openxmlformats.org/officeDocument/2006/relationships/hyperlink" Target="https://upload-site.storage.yandexcloud.net/iblock/8ff/pokupatelskaya_korzina_telezhkibay_sbp20.jpg" TargetMode="External"/><Relationship Id="rId3" Type="http://schemas.openxmlformats.org/officeDocument/2006/relationships/hyperlink" Target="https://realt.by/typo3temp/pics/d3/29/d329c80f70a27d52c86834574d204d6d.jpg" TargetMode="External"/><Relationship Id="rId7" Type="http://schemas.openxmlformats.org/officeDocument/2006/relationships/hyperlink" Target="https://www.dirmagazina.ru/images/preview/600x400/64e1e4749026ffe6cac4ee2750f8cced.jpg" TargetMode="External"/><Relationship Id="rId12" Type="http://schemas.openxmlformats.org/officeDocument/2006/relationships/hyperlink" Target="https://static9.depositphotos.com/1011549/1208/i/600/depositphotos_12089121-stock-photo-green-apple-with-leaf.jpg" TargetMode="External"/><Relationship Id="rId17" Type="http://schemas.openxmlformats.org/officeDocument/2006/relationships/hyperlink" Target="https://w7.pngwing.com/pngs/448/724/png-transparent-distress-smiley-sad-smiley-blue-cartoon-website-thumbnail.png" TargetMode="External"/><Relationship Id="rId2" Type="http://schemas.openxmlformats.org/officeDocument/2006/relationships/notesSlide" Target="../notesSlides/notesSlide17.xml"/><Relationship Id="rId16" Type="http://schemas.openxmlformats.org/officeDocument/2006/relationships/hyperlink" Target="https://2.allegroimg.com/s360/0344a4/4ff1b15a45c88530e2e631ebaee2/ZAPACH-EMOTIKON-USMIECH-SMILE-ZAWIESZKA-EMOTIKON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mg.newgrodno.by/wp-content/uploads/1635402901Santa.jpg" TargetMode="External"/><Relationship Id="rId11" Type="http://schemas.openxmlformats.org/officeDocument/2006/relationships/hyperlink" Target="https://m.dom-eda.com/uploads/images/catalog/item/86df51de21/c25c94fe96_1000.jpg" TargetMode="External"/><Relationship Id="rId5" Type="http://schemas.openxmlformats.org/officeDocument/2006/relationships/hyperlink" Target="https://i1.wp.com/fb.ru/misc/i/gallery/39466/1437868.jpg" TargetMode="External"/><Relationship Id="rId15" Type="http://schemas.openxmlformats.org/officeDocument/2006/relationships/hyperlink" Target="https://png.pngtree.com/png-vector/20191009/ourlarge/pngtree-brown-retro-purse-icon-in-cartoon-style-png-image_1800849.jpg" TargetMode="External"/><Relationship Id="rId10" Type="http://schemas.openxmlformats.org/officeDocument/2006/relationships/hyperlink" Target="https://businessman.ru/static/img/n/4/8/7/4/5/0/i/487450.jpg" TargetMode="External"/><Relationship Id="rId4" Type="http://schemas.openxmlformats.org/officeDocument/2006/relationships/hyperlink" Target="https://clck.ru/ssy9L" TargetMode="External"/><Relationship Id="rId9" Type="http://schemas.openxmlformats.org/officeDocument/2006/relationships/hyperlink" Target="https://static.insales-cdn.com/images/articles/1/4508/422300/%D0%98%D0%B3%D1%80%D1%83%D1%88%D0%BA%D0%B88.jpg" TargetMode="External"/><Relationship Id="rId14" Type="http://schemas.openxmlformats.org/officeDocument/2006/relationships/hyperlink" Target="https://media.istockphoto.com/vectors/snowman-vector-id49431216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85728"/>
            <a:ext cx="8929718" cy="6357982"/>
          </a:xfrm>
        </p:spPr>
        <p:txBody>
          <a:bodyPr>
            <a:noAutofit/>
          </a:bodyPr>
          <a:lstStyle/>
          <a:p>
            <a:r>
              <a:rPr lang="be-BY" sz="1600" dirty="0">
                <a:solidFill>
                  <a:schemeClr val="tx1"/>
                </a:solidFill>
              </a:rPr>
              <a:t>ДУА “Рассветаўская сярэдняя школа Клецкага раёна Мінскай вобласці”</a:t>
            </a:r>
            <a:endParaRPr lang="ru-RU" sz="1600" dirty="0">
              <a:solidFill>
                <a:schemeClr val="tx1"/>
              </a:solidFill>
            </a:endParaRPr>
          </a:p>
          <a:p>
            <a:r>
              <a:rPr lang="be-BY" sz="1600" dirty="0">
                <a:solidFill>
                  <a:schemeClr val="tx1"/>
                </a:solidFill>
              </a:rPr>
              <a:t> </a:t>
            </a:r>
            <a:endParaRPr lang="ru-RU" sz="1600" dirty="0">
              <a:solidFill>
                <a:schemeClr val="tx1"/>
              </a:solidFill>
            </a:endParaRPr>
          </a:p>
          <a:p>
            <a:r>
              <a:rPr lang="ru-RU" sz="1600" dirty="0">
                <a:solidFill>
                  <a:schemeClr val="tx1"/>
                </a:solidFill>
              </a:rPr>
              <a:t> </a:t>
            </a:r>
          </a:p>
          <a:p>
            <a:endParaRPr lang="ru-RU" sz="1600" dirty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  <a:p>
            <a:r>
              <a:rPr lang="ru-RU" sz="1600" dirty="0">
                <a:solidFill>
                  <a:schemeClr val="tx1"/>
                </a:solidFill>
              </a:rPr>
              <a:t>  </a:t>
            </a:r>
          </a:p>
          <a:p>
            <a:r>
              <a:rPr lang="be-BY" sz="1600" b="1" dirty="0">
                <a:solidFill>
                  <a:schemeClr val="tx1"/>
                </a:solidFill>
              </a:rPr>
              <a:t>Урок па матэматыцы</a:t>
            </a:r>
            <a:endParaRPr lang="ru-RU" sz="1600" dirty="0">
              <a:solidFill>
                <a:schemeClr val="tx1"/>
              </a:solidFill>
            </a:endParaRPr>
          </a:p>
          <a:p>
            <a:r>
              <a:rPr lang="ru-RU" sz="1600" b="1" dirty="0">
                <a:solidFill>
                  <a:schemeClr val="tx1"/>
                </a:solidFill>
              </a:rPr>
              <a:t> </a:t>
            </a:r>
            <a:endParaRPr lang="ru-RU" sz="1600" dirty="0">
              <a:solidFill>
                <a:schemeClr val="tx1"/>
              </a:solidFill>
            </a:endParaRPr>
          </a:p>
          <a:p>
            <a:r>
              <a:rPr lang="be-BY" sz="1600" i="1" dirty="0">
                <a:solidFill>
                  <a:schemeClr val="tx1"/>
                </a:solidFill>
              </a:rPr>
              <a:t>Тэма:</a:t>
            </a:r>
            <a:r>
              <a:rPr lang="be-BY" sz="1600" b="1" i="1" dirty="0">
                <a:solidFill>
                  <a:schemeClr val="tx1"/>
                </a:solidFill>
              </a:rPr>
              <a:t> Састаўная задача</a:t>
            </a:r>
            <a:endParaRPr lang="ru-RU" sz="1600" dirty="0">
              <a:solidFill>
                <a:schemeClr val="tx1"/>
              </a:solidFill>
            </a:endParaRPr>
          </a:p>
          <a:p>
            <a:r>
              <a:rPr lang="be-BY" sz="1600" i="1" dirty="0">
                <a:solidFill>
                  <a:schemeClr val="tx1"/>
                </a:solidFill>
              </a:rPr>
              <a:t>2 клас</a:t>
            </a:r>
            <a:endParaRPr lang="ru-RU" sz="1600" dirty="0">
              <a:solidFill>
                <a:schemeClr val="tx1"/>
              </a:solidFill>
            </a:endParaRPr>
          </a:p>
          <a:p>
            <a:r>
              <a:rPr lang="be-BY" sz="1600" dirty="0">
                <a:solidFill>
                  <a:schemeClr val="tx1"/>
                </a:solidFill>
              </a:rPr>
              <a:t> </a:t>
            </a:r>
            <a:endParaRPr lang="ru-RU" sz="1600" dirty="0">
              <a:solidFill>
                <a:schemeClr val="tx1"/>
              </a:solidFill>
            </a:endParaRPr>
          </a:p>
          <a:p>
            <a:pPr algn="r"/>
            <a:endParaRPr lang="be-BY" sz="1600" dirty="0">
              <a:solidFill>
                <a:schemeClr val="tx1"/>
              </a:solidFill>
            </a:endParaRPr>
          </a:p>
          <a:p>
            <a:pPr algn="r"/>
            <a:endParaRPr lang="be-BY" sz="1600" dirty="0">
              <a:solidFill>
                <a:schemeClr val="tx1"/>
              </a:solidFill>
            </a:endParaRPr>
          </a:p>
          <a:p>
            <a:pPr algn="r"/>
            <a:r>
              <a:rPr lang="be-BY" sz="1600" dirty="0">
                <a:solidFill>
                  <a:schemeClr val="tx1"/>
                </a:solidFill>
              </a:rPr>
              <a:t> </a:t>
            </a:r>
          </a:p>
          <a:p>
            <a:pPr algn="r"/>
            <a:endParaRPr lang="be-BY" sz="1600" dirty="0">
              <a:solidFill>
                <a:schemeClr val="tx1"/>
              </a:solidFill>
            </a:endParaRPr>
          </a:p>
          <a:p>
            <a:pPr algn="r"/>
            <a:r>
              <a:rPr lang="be-BY" sz="1600" dirty="0">
                <a:solidFill>
                  <a:schemeClr val="tx1"/>
                </a:solidFill>
              </a:rPr>
              <a:t>Падрыхтавала: Каляіна Ганна Сяргееўна,</a:t>
            </a:r>
            <a:endParaRPr lang="ru-RU" sz="1600" dirty="0">
              <a:solidFill>
                <a:schemeClr val="tx1"/>
              </a:solidFill>
            </a:endParaRPr>
          </a:p>
          <a:p>
            <a:pPr algn="r"/>
            <a:r>
              <a:rPr lang="be-BY" sz="1600" dirty="0">
                <a:solidFill>
                  <a:schemeClr val="tx1"/>
                </a:solidFill>
              </a:rPr>
              <a:t>настаўнік пачатковых класаў</a:t>
            </a:r>
            <a:endParaRPr lang="ru-RU" sz="1600" dirty="0">
              <a:solidFill>
                <a:schemeClr val="tx1"/>
              </a:solidFill>
            </a:endParaRPr>
          </a:p>
          <a:p>
            <a:pPr algn="r"/>
            <a:r>
              <a:rPr lang="be-BY" sz="1600" dirty="0">
                <a:solidFill>
                  <a:schemeClr val="tx1"/>
                </a:solidFill>
              </a:rPr>
              <a:t>першай катэгорыі</a:t>
            </a:r>
            <a:endParaRPr lang="ru-RU" sz="1600" dirty="0">
              <a:solidFill>
                <a:schemeClr val="tx1"/>
              </a:solidFill>
            </a:endParaRPr>
          </a:p>
          <a:p>
            <a:pPr algn="r"/>
            <a:r>
              <a:rPr lang="be-BY" sz="1600" dirty="0">
                <a:solidFill>
                  <a:schemeClr val="tx1"/>
                </a:solidFill>
              </a:rPr>
              <a:t> </a:t>
            </a:r>
            <a:endParaRPr lang="ru-RU" sz="1600" dirty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Картинки по запросу красное яблоко"/>
          <p:cNvPicPr>
            <a:picLocks noChangeAspect="1" noChangeArrowheads="1"/>
          </p:cNvPicPr>
          <p:nvPr/>
        </p:nvPicPr>
        <p:blipFill>
          <a:blip r:embed="rId3" cstate="print"/>
          <a:srcRect l="14738" t="18013" r="11571" b="11571"/>
          <a:stretch>
            <a:fillRect/>
          </a:stretch>
        </p:blipFill>
        <p:spPr bwMode="auto">
          <a:xfrm>
            <a:off x="5643570" y="500042"/>
            <a:ext cx="1869017" cy="1785950"/>
          </a:xfrm>
          <a:prstGeom prst="rect">
            <a:avLst/>
          </a:prstGeom>
          <a:noFill/>
        </p:spPr>
      </p:pic>
      <p:pic>
        <p:nvPicPr>
          <p:cNvPr id="10" name="Picture 2" descr="Картинки по запросу красное яблоко"/>
          <p:cNvPicPr>
            <a:picLocks noChangeAspect="1" noChangeArrowheads="1"/>
          </p:cNvPicPr>
          <p:nvPr/>
        </p:nvPicPr>
        <p:blipFill>
          <a:blip r:embed="rId3" cstate="print"/>
          <a:srcRect l="14738" t="18013" r="11571" b="11571"/>
          <a:stretch>
            <a:fillRect/>
          </a:stretch>
        </p:blipFill>
        <p:spPr bwMode="auto">
          <a:xfrm>
            <a:off x="3857620" y="500042"/>
            <a:ext cx="1869017" cy="1785950"/>
          </a:xfrm>
          <a:prstGeom prst="rect">
            <a:avLst/>
          </a:prstGeom>
          <a:noFill/>
        </p:spPr>
      </p:pic>
      <p:pic>
        <p:nvPicPr>
          <p:cNvPr id="8" name="Picture 2" descr="Картинки по запросу красное яблоко"/>
          <p:cNvPicPr>
            <a:picLocks noChangeAspect="1" noChangeArrowheads="1"/>
          </p:cNvPicPr>
          <p:nvPr/>
        </p:nvPicPr>
        <p:blipFill>
          <a:blip r:embed="rId3" cstate="print"/>
          <a:srcRect l="14738" t="18013" r="11571" b="11571"/>
          <a:stretch>
            <a:fillRect/>
          </a:stretch>
        </p:blipFill>
        <p:spPr bwMode="auto">
          <a:xfrm>
            <a:off x="2000232" y="500042"/>
            <a:ext cx="1869017" cy="1785950"/>
          </a:xfrm>
          <a:prstGeom prst="rect">
            <a:avLst/>
          </a:prstGeom>
          <a:noFill/>
        </p:spPr>
      </p:pic>
      <p:pic>
        <p:nvPicPr>
          <p:cNvPr id="1026" name="Picture 2" descr="Картинки по запросу красное яблоко"/>
          <p:cNvPicPr>
            <a:picLocks noChangeAspect="1" noChangeArrowheads="1"/>
          </p:cNvPicPr>
          <p:nvPr/>
        </p:nvPicPr>
        <p:blipFill>
          <a:blip r:embed="rId3" cstate="print"/>
          <a:srcRect l="14738" t="18013" r="11571" b="11571"/>
          <a:stretch>
            <a:fillRect/>
          </a:stretch>
        </p:blipFill>
        <p:spPr bwMode="auto">
          <a:xfrm>
            <a:off x="214282" y="428604"/>
            <a:ext cx="1869017" cy="1785950"/>
          </a:xfrm>
          <a:prstGeom prst="rect">
            <a:avLst/>
          </a:prstGeom>
          <a:noFill/>
        </p:spPr>
      </p:pic>
      <p:pic>
        <p:nvPicPr>
          <p:cNvPr id="9" name="Picture 2" descr="Картинки по запросу красное яблоко"/>
          <p:cNvPicPr>
            <a:picLocks noChangeAspect="1" noChangeArrowheads="1"/>
          </p:cNvPicPr>
          <p:nvPr/>
        </p:nvPicPr>
        <p:blipFill>
          <a:blip r:embed="rId3" cstate="print"/>
          <a:srcRect l="14738" t="18013" r="11571" b="11571"/>
          <a:stretch>
            <a:fillRect/>
          </a:stretch>
        </p:blipFill>
        <p:spPr bwMode="auto">
          <a:xfrm>
            <a:off x="7274983" y="428604"/>
            <a:ext cx="1869017" cy="1785950"/>
          </a:xfrm>
          <a:prstGeom prst="rect">
            <a:avLst/>
          </a:prstGeom>
          <a:noFill/>
        </p:spPr>
      </p:pic>
      <p:pic>
        <p:nvPicPr>
          <p:cNvPr id="1028" name="Picture 4" descr="Картинки по запросу зелёное яблок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57430"/>
            <a:ext cx="2143140" cy="2143140"/>
          </a:xfrm>
          <a:prstGeom prst="rect">
            <a:avLst/>
          </a:prstGeom>
          <a:noFill/>
        </p:spPr>
      </p:pic>
      <p:pic>
        <p:nvPicPr>
          <p:cNvPr id="13" name="Picture 4" descr="Картинки по запросу зелёное яблок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2357430"/>
            <a:ext cx="2143140" cy="2143140"/>
          </a:xfrm>
          <a:prstGeom prst="rect">
            <a:avLst/>
          </a:prstGeom>
          <a:noFill/>
        </p:spPr>
      </p:pic>
      <p:pic>
        <p:nvPicPr>
          <p:cNvPr id="14" name="Picture 4" descr="Картинки по запросу зелёное яблок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2428868"/>
            <a:ext cx="2143140" cy="2143140"/>
          </a:xfrm>
          <a:prstGeom prst="rect">
            <a:avLst/>
          </a:prstGeom>
          <a:noFill/>
        </p:spPr>
      </p:pic>
      <p:pic>
        <p:nvPicPr>
          <p:cNvPr id="15" name="Picture 4" descr="Картинки по запросу зелёное яблок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2357430"/>
            <a:ext cx="2143140" cy="2143140"/>
          </a:xfrm>
          <a:prstGeom prst="rect">
            <a:avLst/>
          </a:prstGeom>
          <a:noFill/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2214554"/>
            <a:ext cx="9144000" cy="1588"/>
          </a:xfrm>
          <a:prstGeom prst="line">
            <a:avLst/>
          </a:prstGeom>
          <a:ln w="762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0" y="4429132"/>
            <a:ext cx="6643702" cy="1588"/>
          </a:xfrm>
          <a:prstGeom prst="line">
            <a:avLst/>
          </a:prstGeom>
          <a:ln w="762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Картинки по запросу корзина для покупок"/>
          <p:cNvPicPr>
            <a:picLocks noChangeAspect="1" noChangeArrowheads="1"/>
          </p:cNvPicPr>
          <p:nvPr/>
        </p:nvPicPr>
        <p:blipFill>
          <a:blip r:embed="rId3" cstate="print"/>
          <a:srcRect l="11002" t="11247" r="8320" b="8622"/>
          <a:stretch>
            <a:fillRect/>
          </a:stretch>
        </p:blipFill>
        <p:spPr bwMode="auto">
          <a:xfrm>
            <a:off x="5918038" y="4071942"/>
            <a:ext cx="3225962" cy="2786058"/>
          </a:xfrm>
          <a:prstGeom prst="rect">
            <a:avLst/>
          </a:prstGeom>
          <a:noFill/>
        </p:spPr>
      </p:pic>
      <p:pic>
        <p:nvPicPr>
          <p:cNvPr id="11" name="Picture 2" descr="Картинки по запросу красное яблоко"/>
          <p:cNvPicPr>
            <a:picLocks noChangeAspect="1" noChangeArrowheads="1"/>
          </p:cNvPicPr>
          <p:nvPr/>
        </p:nvPicPr>
        <p:blipFill>
          <a:blip r:embed="rId4" cstate="print"/>
          <a:srcRect l="14738" t="18013" r="11571" b="11571"/>
          <a:stretch>
            <a:fillRect/>
          </a:stretch>
        </p:blipFill>
        <p:spPr bwMode="auto">
          <a:xfrm>
            <a:off x="5643570" y="500042"/>
            <a:ext cx="1869017" cy="1785950"/>
          </a:xfrm>
          <a:prstGeom prst="rect">
            <a:avLst/>
          </a:prstGeom>
          <a:noFill/>
        </p:spPr>
      </p:pic>
      <p:pic>
        <p:nvPicPr>
          <p:cNvPr id="10" name="Picture 2" descr="Картинки по запросу красное яблоко"/>
          <p:cNvPicPr>
            <a:picLocks noChangeAspect="1" noChangeArrowheads="1"/>
          </p:cNvPicPr>
          <p:nvPr/>
        </p:nvPicPr>
        <p:blipFill>
          <a:blip r:embed="rId4" cstate="print"/>
          <a:srcRect l="14738" t="18013" r="11571" b="11571"/>
          <a:stretch>
            <a:fillRect/>
          </a:stretch>
        </p:blipFill>
        <p:spPr bwMode="auto">
          <a:xfrm>
            <a:off x="3857620" y="500042"/>
            <a:ext cx="1869017" cy="1785950"/>
          </a:xfrm>
          <a:prstGeom prst="rect">
            <a:avLst/>
          </a:prstGeom>
          <a:noFill/>
        </p:spPr>
      </p:pic>
      <p:pic>
        <p:nvPicPr>
          <p:cNvPr id="8" name="Picture 2" descr="Картинки по запросу красное яблоко"/>
          <p:cNvPicPr>
            <a:picLocks noChangeAspect="1" noChangeArrowheads="1"/>
          </p:cNvPicPr>
          <p:nvPr/>
        </p:nvPicPr>
        <p:blipFill>
          <a:blip r:embed="rId4" cstate="print"/>
          <a:srcRect l="14738" t="18013" r="11571" b="11571"/>
          <a:stretch>
            <a:fillRect/>
          </a:stretch>
        </p:blipFill>
        <p:spPr bwMode="auto">
          <a:xfrm>
            <a:off x="2000232" y="500042"/>
            <a:ext cx="1869017" cy="1785950"/>
          </a:xfrm>
          <a:prstGeom prst="rect">
            <a:avLst/>
          </a:prstGeom>
          <a:noFill/>
        </p:spPr>
      </p:pic>
      <p:pic>
        <p:nvPicPr>
          <p:cNvPr id="1026" name="Picture 2" descr="Картинки по запросу красное яблоко"/>
          <p:cNvPicPr>
            <a:picLocks noChangeAspect="1" noChangeArrowheads="1"/>
          </p:cNvPicPr>
          <p:nvPr/>
        </p:nvPicPr>
        <p:blipFill>
          <a:blip r:embed="rId4" cstate="print"/>
          <a:srcRect l="14738" t="18013" r="11571" b="11571"/>
          <a:stretch>
            <a:fillRect/>
          </a:stretch>
        </p:blipFill>
        <p:spPr bwMode="auto">
          <a:xfrm>
            <a:off x="214282" y="428604"/>
            <a:ext cx="1869017" cy="1785950"/>
          </a:xfrm>
          <a:prstGeom prst="rect">
            <a:avLst/>
          </a:prstGeom>
          <a:noFill/>
        </p:spPr>
      </p:pic>
      <p:pic>
        <p:nvPicPr>
          <p:cNvPr id="9" name="Picture 2" descr="Картинки по запросу красное яблоко"/>
          <p:cNvPicPr>
            <a:picLocks noChangeAspect="1" noChangeArrowheads="1"/>
          </p:cNvPicPr>
          <p:nvPr/>
        </p:nvPicPr>
        <p:blipFill>
          <a:blip r:embed="rId4" cstate="print"/>
          <a:srcRect l="14738" t="18013" r="11571" b="11571"/>
          <a:stretch>
            <a:fillRect/>
          </a:stretch>
        </p:blipFill>
        <p:spPr bwMode="auto">
          <a:xfrm>
            <a:off x="7274983" y="428604"/>
            <a:ext cx="1869017" cy="1785950"/>
          </a:xfrm>
          <a:prstGeom prst="rect">
            <a:avLst/>
          </a:prstGeom>
          <a:noFill/>
        </p:spPr>
      </p:pic>
      <p:pic>
        <p:nvPicPr>
          <p:cNvPr id="1028" name="Picture 4" descr="Картинки по запросу зелёное яблок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357430"/>
            <a:ext cx="2143140" cy="2143140"/>
          </a:xfrm>
          <a:prstGeom prst="rect">
            <a:avLst/>
          </a:prstGeom>
          <a:noFill/>
        </p:spPr>
      </p:pic>
      <p:pic>
        <p:nvPicPr>
          <p:cNvPr id="13" name="Picture 4" descr="Картинки по запросу зелёное яблок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2357430"/>
            <a:ext cx="2143140" cy="2143140"/>
          </a:xfrm>
          <a:prstGeom prst="rect">
            <a:avLst/>
          </a:prstGeom>
          <a:noFill/>
        </p:spPr>
      </p:pic>
      <p:pic>
        <p:nvPicPr>
          <p:cNvPr id="14" name="Picture 4" descr="Картинки по запросу зелёное яблок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2428868"/>
            <a:ext cx="2143140" cy="2143140"/>
          </a:xfrm>
          <a:prstGeom prst="rect">
            <a:avLst/>
          </a:prstGeom>
          <a:noFill/>
        </p:spPr>
      </p:pic>
      <p:pic>
        <p:nvPicPr>
          <p:cNvPr id="15" name="Picture 4" descr="Картинки по запросу зелёное яблок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2357430"/>
            <a:ext cx="2143140" cy="2143140"/>
          </a:xfrm>
          <a:prstGeom prst="rect">
            <a:avLst/>
          </a:prstGeom>
          <a:noFill/>
        </p:spPr>
      </p:pic>
      <p:pic>
        <p:nvPicPr>
          <p:cNvPr id="17" name="Picture 2" descr="Картинки по запросу красное яблоко"/>
          <p:cNvPicPr>
            <a:picLocks noChangeAspect="1" noChangeArrowheads="1"/>
          </p:cNvPicPr>
          <p:nvPr/>
        </p:nvPicPr>
        <p:blipFill>
          <a:blip r:embed="rId6" cstate="print"/>
          <a:srcRect l="14738" t="18013" r="11571" b="11571"/>
          <a:stretch>
            <a:fillRect/>
          </a:stretch>
        </p:blipFill>
        <p:spPr bwMode="auto">
          <a:xfrm>
            <a:off x="7500958" y="4714884"/>
            <a:ext cx="747607" cy="714380"/>
          </a:xfrm>
          <a:prstGeom prst="rect">
            <a:avLst/>
          </a:prstGeom>
          <a:noFill/>
        </p:spPr>
      </p:pic>
      <p:pic>
        <p:nvPicPr>
          <p:cNvPr id="18" name="Picture 2" descr="Картинки по запросу красное яблоко"/>
          <p:cNvPicPr>
            <a:picLocks noChangeAspect="1" noChangeArrowheads="1"/>
          </p:cNvPicPr>
          <p:nvPr/>
        </p:nvPicPr>
        <p:blipFill>
          <a:blip r:embed="rId6" cstate="print"/>
          <a:srcRect l="14738" t="18013" r="11571" b="11571"/>
          <a:stretch>
            <a:fillRect/>
          </a:stretch>
        </p:blipFill>
        <p:spPr bwMode="auto">
          <a:xfrm>
            <a:off x="6786578" y="4786322"/>
            <a:ext cx="747607" cy="714380"/>
          </a:xfrm>
          <a:prstGeom prst="rect">
            <a:avLst/>
          </a:prstGeom>
          <a:noFill/>
        </p:spPr>
      </p:pic>
      <p:pic>
        <p:nvPicPr>
          <p:cNvPr id="19" name="Picture 2" descr="Картинки по запросу красное яблоко"/>
          <p:cNvPicPr>
            <a:picLocks noChangeAspect="1" noChangeArrowheads="1"/>
          </p:cNvPicPr>
          <p:nvPr/>
        </p:nvPicPr>
        <p:blipFill>
          <a:blip r:embed="rId6" cstate="print"/>
          <a:srcRect l="14738" t="18013" r="11571" b="11571"/>
          <a:stretch>
            <a:fillRect/>
          </a:stretch>
        </p:blipFill>
        <p:spPr bwMode="auto">
          <a:xfrm>
            <a:off x="7072330" y="5214950"/>
            <a:ext cx="747607" cy="714380"/>
          </a:xfrm>
          <a:prstGeom prst="rect">
            <a:avLst/>
          </a:prstGeom>
          <a:noFill/>
        </p:spPr>
      </p:pic>
      <p:pic>
        <p:nvPicPr>
          <p:cNvPr id="20" name="Picture 4" descr="Картинки по запросу зелёное яблоко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5429264"/>
            <a:ext cx="857256" cy="857256"/>
          </a:xfrm>
          <a:prstGeom prst="rect">
            <a:avLst/>
          </a:prstGeom>
          <a:noFill/>
        </p:spPr>
      </p:pic>
      <p:pic>
        <p:nvPicPr>
          <p:cNvPr id="21" name="Picture 4" descr="Картинки по запросу зелёное яблоко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92" y="5572140"/>
            <a:ext cx="857256" cy="857256"/>
          </a:xfrm>
          <a:prstGeom prst="rect">
            <a:avLst/>
          </a:prstGeom>
          <a:noFill/>
        </p:spPr>
      </p:pic>
      <p:pic>
        <p:nvPicPr>
          <p:cNvPr id="22" name="Picture 4" descr="Картинки по запросу зелёное яблоко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86710" y="5429264"/>
            <a:ext cx="857256" cy="857256"/>
          </a:xfrm>
          <a:prstGeom prst="rect">
            <a:avLst/>
          </a:prstGeom>
          <a:noFill/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2214554"/>
            <a:ext cx="9144000" cy="1588"/>
          </a:xfrm>
          <a:prstGeom prst="line">
            <a:avLst/>
          </a:prstGeom>
          <a:ln w="762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0" y="4429132"/>
            <a:ext cx="6643702" cy="1588"/>
          </a:xfrm>
          <a:prstGeom prst="line">
            <a:avLst/>
          </a:prstGeom>
          <a:ln w="762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91 0.0088 0.00243 0.01852 0.00608 0.02616 C 0.01164 0.03796 0.01198 0.03449 0.01823 0.04445 C 0.0257 0.05625 0.029 0.06644 0.03941 0.07662 C 0.0448 0.08195 0.04896 0.08982 0.05452 0.09491 C 0.05921 0.09908 0.0698 0.10486 0.0698 0.10486 C 0.07223 0.10834 0.07483 0.11158 0.07726 0.11505 C 0.0783 0.11644 0.08039 0.11921 0.08039 0.11921 C 0.08264 0.12871 0.08177 0.12778 0.08941 0.13727 C 0.11112 0.16412 0.09705 0.14445 0.11372 0.16158 C 0.11546 0.1632 0.11632 0.16644 0.11823 0.16759 C 0.12049 0.16921 0.12327 0.16898 0.12587 0.16968 C 0.13993 0.18403 0.15782 0.19306 0.17431 0.20185 C 0.18629 0.2081 0.19931 0.21574 0.21059 0.22408 C 0.22153 0.23218 0.21424 0.22871 0.22275 0.23218 C 0.229 0.23796 0.23559 0.24398 0.24254 0.24838 C 0.24966 0.25834 0.25816 0.25834 0.26823 0.2625 C 0.28577 0.26991 0.30087 0.28472 0.31823 0.29283 C 0.32778 0.30556 0.34184 0.30787 0.35313 0.31713 C 0.36771 0.32894 0.35469 0.32269 0.36511 0.32709 C 0.37049 0.33195 0.37483 0.33866 0.38039 0.34329 C 0.38143 0.34421 0.39341 0.34722 0.39393 0.34746 C 0.4007 0.35046 0.41372 0.35741 0.41372 0.35741 C 0.41615 0.36088 0.41789 0.36574 0.42118 0.36759 C 0.43143 0.37338 0.43368 0.37361 0.44254 0.3838 C 0.46372 0.40834 0.44705 0.39375 0.45921 0.40394 C 0.46528 0.41644 0.46112 0.4081 0.47275 0.42824 C 0.475 0.43218 0.47917 0.43287 0.48177 0.43634 C 0.48438 0.43959 0.48594 0.44514 0.48941 0.4463 C 0.49705 0.44884 0.49358 0.44746 0.5 0.45046 C 0.50556 0.45741 0.51129 0.46667 0.5198 0.46667 " pathEditMode="relative" ptsTypes="ffffffffffffffffffffffffffffff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91 0.0088 0.00243 0.01852 0.00608 0.02616 C 0.01164 0.03796 0.01198 0.03449 0.01823 0.04445 C 0.0257 0.05625 0.029 0.06644 0.03941 0.07662 C 0.0448 0.08195 0.04896 0.08982 0.05452 0.09491 C 0.05921 0.09908 0.0698 0.10486 0.0698 0.10486 C 0.07223 0.10834 0.07483 0.11158 0.07726 0.11505 C 0.0783 0.11644 0.08039 0.11921 0.08039 0.11921 C 0.08264 0.12871 0.08177 0.12778 0.08941 0.13727 C 0.11112 0.16412 0.09705 0.14445 0.11372 0.16158 C 0.11546 0.1632 0.11632 0.16644 0.11823 0.16759 C 0.12049 0.16921 0.12327 0.16898 0.12587 0.16968 C 0.13993 0.18403 0.15782 0.19306 0.17431 0.20185 C 0.18629 0.2081 0.19931 0.21574 0.21059 0.22408 C 0.22153 0.23218 0.21424 0.22871 0.22275 0.23218 C 0.229 0.23796 0.23559 0.24398 0.24254 0.24838 C 0.24966 0.25834 0.25816 0.25834 0.26823 0.2625 C 0.28577 0.26991 0.30087 0.28472 0.31823 0.29283 C 0.32778 0.30556 0.34184 0.30787 0.35313 0.31713 C 0.36771 0.32894 0.35469 0.32269 0.36511 0.32709 C 0.37049 0.33195 0.37483 0.33866 0.38039 0.34329 C 0.38143 0.34421 0.39341 0.34722 0.39393 0.34746 C 0.4007 0.35046 0.41372 0.35741 0.41372 0.35741 C 0.41615 0.36088 0.41789 0.36574 0.42118 0.36759 C 0.43143 0.37338 0.43368 0.37361 0.44254 0.3838 C 0.46372 0.40834 0.44705 0.39375 0.45921 0.40394 C 0.46528 0.41644 0.46112 0.4081 0.47275 0.42824 C 0.475 0.43218 0.47917 0.43287 0.48177 0.43634 C 0.48438 0.43959 0.48594 0.44514 0.48941 0.4463 C 0.49705 0.44884 0.49358 0.44746 0.5 0.45046 C 0.50556 0.45741 0.51129 0.46667 0.5198 0.46667 " pathEditMode="relative" ptsTypes="ffffffffffffffffffffffffffffff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91 0.0088 0.00243 0.01852 0.00608 0.02616 C 0.01164 0.03796 0.01198 0.03449 0.01823 0.04445 C 0.0257 0.05625 0.029 0.06644 0.03941 0.07662 C 0.0448 0.08195 0.04896 0.08982 0.05452 0.09491 C 0.05921 0.09908 0.0698 0.10486 0.0698 0.10486 C 0.07223 0.10834 0.07483 0.11158 0.07726 0.11505 C 0.0783 0.11644 0.08039 0.11921 0.08039 0.11921 C 0.08264 0.12871 0.08177 0.12778 0.08941 0.13727 C 0.11112 0.16412 0.09705 0.14445 0.11372 0.16158 C 0.11546 0.1632 0.11632 0.16644 0.11823 0.16759 C 0.12049 0.16921 0.12327 0.16898 0.12587 0.16968 C 0.13993 0.18403 0.15782 0.19306 0.17431 0.20185 C 0.18629 0.2081 0.19931 0.21574 0.21059 0.22408 C 0.22153 0.23218 0.21424 0.22871 0.22275 0.23218 C 0.229 0.23796 0.23559 0.24398 0.24254 0.24838 C 0.24966 0.25834 0.25816 0.25834 0.26823 0.2625 C 0.28577 0.26991 0.30087 0.28472 0.31823 0.29283 C 0.32778 0.30556 0.34184 0.30787 0.35313 0.31713 C 0.36771 0.32894 0.35469 0.32269 0.36511 0.32709 C 0.37049 0.33195 0.37483 0.33866 0.38039 0.34329 C 0.38143 0.34421 0.39341 0.34722 0.39393 0.34746 C 0.4007 0.35046 0.41372 0.35741 0.41372 0.35741 C 0.41615 0.36088 0.41789 0.36574 0.42118 0.36759 C 0.43143 0.37338 0.43368 0.37361 0.44254 0.3838 C 0.46372 0.40834 0.44705 0.39375 0.45921 0.40394 C 0.46528 0.41644 0.46112 0.4081 0.47275 0.42824 C 0.475 0.43218 0.47917 0.43287 0.48177 0.43634 C 0.48438 0.43959 0.48594 0.44514 0.48941 0.4463 C 0.49705 0.44884 0.49358 0.44746 0.5 0.45046 C 0.50556 0.45741 0.51129 0.46667 0.5198 0.46667 " pathEditMode="relative" ptsTypes="ffffffffffffffffffffffffffffffA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91 0.0088 0.00243 0.01852 0.00608 0.02616 C 0.01164 0.03796 0.01198 0.03449 0.01823 0.04445 C 0.0257 0.05625 0.029 0.06644 0.03941 0.07662 C 0.0448 0.08195 0.04896 0.08982 0.05452 0.09491 C 0.05921 0.09908 0.0698 0.10486 0.0698 0.10486 C 0.07223 0.10834 0.07483 0.11158 0.07726 0.11505 C 0.0783 0.11644 0.08039 0.11921 0.08039 0.11921 C 0.08264 0.12871 0.08177 0.12778 0.08941 0.13727 C 0.11112 0.16412 0.09705 0.14445 0.11372 0.16158 C 0.11546 0.1632 0.11632 0.16644 0.11823 0.16759 C 0.12049 0.16921 0.12327 0.16898 0.12587 0.16968 C 0.13993 0.18403 0.15782 0.19306 0.17431 0.20185 C 0.18629 0.2081 0.19931 0.21574 0.21059 0.22408 C 0.22153 0.23218 0.21424 0.22871 0.22275 0.23218 C 0.229 0.23796 0.23559 0.24398 0.24254 0.24838 C 0.24966 0.25834 0.25816 0.25834 0.26823 0.2625 C 0.28577 0.26991 0.30087 0.28472 0.31823 0.29283 C 0.32778 0.30556 0.34184 0.30787 0.35313 0.31713 C 0.36771 0.32894 0.35469 0.32269 0.36511 0.32709 C 0.37049 0.33195 0.37483 0.33866 0.38039 0.34329 C 0.38143 0.34421 0.39341 0.34722 0.39393 0.34746 C 0.4007 0.35046 0.41372 0.35741 0.41372 0.35741 C 0.41615 0.36088 0.41789 0.36574 0.42118 0.36759 C 0.43143 0.37338 0.43368 0.37361 0.44254 0.3838 C 0.46372 0.40834 0.44705 0.39375 0.45921 0.40394 C 0.46528 0.41644 0.46112 0.4081 0.47275 0.42824 C 0.475 0.43218 0.47917 0.43287 0.48177 0.43634 C 0.48438 0.43959 0.48594 0.44514 0.48941 0.4463 C 0.49705 0.44884 0.49358 0.44746 0.5 0.45046 C 0.50556 0.45741 0.51129 0.46667 0.5198 0.46667 " pathEditMode="relative" ptsTypes="ffffffffffffffffffffffffffffffA">
                                      <p:cBhvr>
                                        <p:cTn id="1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91 0.0088 0.00243 0.01852 0.00608 0.02616 C 0.01164 0.03796 0.01198 0.03449 0.01823 0.04445 C 0.0257 0.05625 0.029 0.06644 0.03941 0.07662 C 0.0448 0.08195 0.04896 0.08982 0.05452 0.09491 C 0.05921 0.09908 0.0698 0.10486 0.0698 0.10486 C 0.07223 0.10834 0.07483 0.11158 0.07726 0.11505 C 0.0783 0.11644 0.08039 0.11921 0.08039 0.11921 C 0.08264 0.12871 0.08177 0.12778 0.08941 0.13727 C 0.11112 0.16412 0.09705 0.14445 0.11372 0.16158 C 0.11546 0.1632 0.11632 0.16644 0.11823 0.16759 C 0.12049 0.16921 0.12327 0.16898 0.12587 0.16968 C 0.13993 0.18403 0.15782 0.19306 0.17431 0.20185 C 0.18629 0.2081 0.19931 0.21574 0.21059 0.22408 C 0.22153 0.23218 0.21424 0.22871 0.22275 0.23218 C 0.229 0.23796 0.23559 0.24398 0.24254 0.24838 C 0.24966 0.25834 0.25816 0.25834 0.26823 0.2625 C 0.28577 0.26991 0.30087 0.28472 0.31823 0.29283 C 0.32778 0.30556 0.34184 0.30787 0.35313 0.31713 C 0.36771 0.32894 0.35469 0.32269 0.36511 0.32709 C 0.37049 0.33195 0.37483 0.33866 0.38039 0.34329 C 0.38143 0.34421 0.39341 0.34722 0.39393 0.34746 C 0.4007 0.35046 0.41372 0.35741 0.41372 0.35741 C 0.41615 0.36088 0.41789 0.36574 0.42118 0.36759 C 0.43143 0.37338 0.43368 0.37361 0.44254 0.3838 C 0.46372 0.40834 0.44705 0.39375 0.45921 0.40394 C 0.46528 0.41644 0.46112 0.4081 0.47275 0.42824 C 0.475 0.43218 0.47917 0.43287 0.48177 0.43634 C 0.48438 0.43959 0.48594 0.44514 0.48941 0.4463 C 0.49705 0.44884 0.49358 0.44746 0.5 0.45046 C 0.50556 0.45741 0.51129 0.46667 0.5198 0.46667 " pathEditMode="relative" ptsTypes="ffffffffffffffffffffffffffffff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91 0.0088 0.00243 0.01852 0.00608 0.02616 C 0.01164 0.03796 0.01198 0.03449 0.01823 0.04445 C 0.0257 0.05625 0.029 0.06644 0.03941 0.07662 C 0.0448 0.08195 0.04896 0.08982 0.05452 0.09491 C 0.05921 0.09908 0.0698 0.10486 0.0698 0.10486 C 0.07223 0.10834 0.07483 0.11158 0.07726 0.11505 C 0.0783 0.11644 0.08039 0.11921 0.08039 0.11921 C 0.08264 0.12871 0.08177 0.12778 0.08941 0.13727 C 0.11112 0.16412 0.09705 0.14445 0.11372 0.16158 C 0.11546 0.1632 0.11632 0.16644 0.11823 0.16759 C 0.12049 0.16921 0.12327 0.16898 0.12587 0.16968 C 0.13993 0.18403 0.15782 0.19306 0.17431 0.20185 C 0.18629 0.2081 0.19931 0.21574 0.21059 0.22408 C 0.22153 0.23218 0.21424 0.22871 0.22275 0.23218 C 0.229 0.23796 0.23559 0.24398 0.24254 0.24838 C 0.24966 0.25834 0.25816 0.25834 0.26823 0.2625 C 0.28577 0.26991 0.30087 0.28472 0.31823 0.29283 C 0.32778 0.30556 0.34184 0.30787 0.35313 0.31713 C 0.36771 0.32894 0.35469 0.32269 0.36511 0.32709 C 0.37049 0.33195 0.37483 0.33866 0.38039 0.34329 C 0.38143 0.34421 0.39341 0.34722 0.39393 0.34746 C 0.4007 0.35046 0.41372 0.35741 0.41372 0.35741 C 0.41615 0.36088 0.41789 0.36574 0.42118 0.36759 C 0.43143 0.37338 0.43368 0.37361 0.44254 0.3838 C 0.46372 0.40834 0.44705 0.39375 0.45921 0.40394 C 0.46528 0.41644 0.46112 0.4081 0.47275 0.42824 C 0.475 0.43218 0.47917 0.43287 0.48177 0.43634 C 0.48438 0.43959 0.48594 0.44514 0.48941 0.4463 C 0.49705 0.44884 0.49358 0.44746 0.5 0.45046 C 0.50556 0.45741 0.51129 0.46667 0.5198 0.46667 " pathEditMode="relative" ptsTypes="ffffffffffffffffffffffffffffff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артинки по запросу отдел ткани магази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214290"/>
            <a:ext cx="9144000" cy="21431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e-BY" sz="5400" b="0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ТКАНІНА</a:t>
            </a:r>
            <a:endParaRPr kumimoji="0" lang="ru-RU" sz="5400" b="0" i="0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и по запросу отдел бакалея магази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357430"/>
            <a:ext cx="8229600" cy="1143000"/>
          </a:xfrm>
        </p:spPr>
        <p:txBody>
          <a:bodyPr>
            <a:normAutofit/>
          </a:bodyPr>
          <a:lstStyle/>
          <a:p>
            <a:r>
              <a:rPr lang="be-BY" sz="6600" dirty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БАКАЛЕЯ</a:t>
            </a:r>
            <a:endParaRPr lang="ru-RU" sz="6600" dirty="0">
              <a:ln>
                <a:solidFill>
                  <a:schemeClr val="bg1"/>
                </a:solidFill>
              </a:ln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Картинки по запросу чай в магазин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857616" cy="2571744"/>
          </a:xfrm>
          <a:prstGeom prst="rect">
            <a:avLst/>
          </a:prstGeom>
          <a:noFill/>
        </p:spPr>
      </p:pic>
      <p:pic>
        <p:nvPicPr>
          <p:cNvPr id="29700" name="Picture 4" descr="Картинки по запросу мука в магази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0"/>
            <a:ext cx="3434712" cy="2571744"/>
          </a:xfrm>
          <a:prstGeom prst="rect">
            <a:avLst/>
          </a:prstGeom>
          <a:noFill/>
        </p:spPr>
      </p:pic>
      <p:pic>
        <p:nvPicPr>
          <p:cNvPr id="29702" name="Picture 6" descr="Картинки по запросу крупы в магазин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357430"/>
            <a:ext cx="3643306" cy="2433728"/>
          </a:xfrm>
          <a:prstGeom prst="rect">
            <a:avLst/>
          </a:prstGeom>
          <a:noFill/>
        </p:spPr>
      </p:pic>
      <p:pic>
        <p:nvPicPr>
          <p:cNvPr id="29704" name="Picture 8" descr="Картинки по запросу чипсы в магазин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2428868"/>
            <a:ext cx="3571900" cy="2678925"/>
          </a:xfrm>
          <a:prstGeom prst="rect">
            <a:avLst/>
          </a:prstGeom>
          <a:noFill/>
        </p:spPr>
      </p:pic>
      <p:pic>
        <p:nvPicPr>
          <p:cNvPr id="29706" name="Picture 10" descr="Похожее изображени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533899"/>
            <a:ext cx="7215206" cy="2324101"/>
          </a:xfrm>
          <a:prstGeom prst="rect">
            <a:avLst/>
          </a:prstGeom>
          <a:noFill/>
        </p:spPr>
      </p:pic>
      <p:pic>
        <p:nvPicPr>
          <p:cNvPr id="29708" name="Picture 12" descr="Картинки по запросу макароны в магазине"/>
          <p:cNvPicPr>
            <a:picLocks noChangeAspect="1" noChangeArrowheads="1"/>
          </p:cNvPicPr>
          <p:nvPr/>
        </p:nvPicPr>
        <p:blipFill>
          <a:blip r:embed="rId8" cstate="print"/>
          <a:srcRect t="18181" r="18443"/>
          <a:stretch>
            <a:fillRect/>
          </a:stretch>
        </p:blipFill>
        <p:spPr bwMode="auto">
          <a:xfrm>
            <a:off x="6643702" y="0"/>
            <a:ext cx="2500298" cy="3143248"/>
          </a:xfrm>
          <a:prstGeom prst="rect">
            <a:avLst/>
          </a:prstGeom>
          <a:noFill/>
        </p:spPr>
      </p:pic>
      <p:pic>
        <p:nvPicPr>
          <p:cNvPr id="29710" name="Picture 14" descr="Картинки по запросу бакалея в магазине"/>
          <p:cNvPicPr>
            <a:picLocks noChangeAspect="1" noChangeArrowheads="1"/>
          </p:cNvPicPr>
          <p:nvPr/>
        </p:nvPicPr>
        <p:blipFill>
          <a:blip r:embed="rId9" cstate="print"/>
          <a:srcRect l="22501" t="11667" r="31249" b="4999"/>
          <a:stretch>
            <a:fillRect/>
          </a:stretch>
        </p:blipFill>
        <p:spPr bwMode="auto">
          <a:xfrm>
            <a:off x="6643702" y="3071810"/>
            <a:ext cx="2500298" cy="378619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касса в магазин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sz="6000" dirty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latin typeface="Arial Black" pitchFamily="34" charset="0"/>
              </a:rPr>
              <a:t>КАСА</a:t>
            </a:r>
            <a:endParaRPr lang="ru-RU" sz="6000" dirty="0">
              <a:ln>
                <a:solidFill>
                  <a:sysClr val="windowText" lastClr="000000"/>
                </a:solidFill>
              </a:ln>
              <a:solidFill>
                <a:srgbClr val="00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Картинки по запросу торговый центр столиц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 r="50000"/>
          <a:stretch>
            <a:fillRect/>
          </a:stretch>
        </p:blipFill>
        <p:spPr bwMode="auto">
          <a:xfrm>
            <a:off x="0" y="0"/>
            <a:ext cx="4572032" cy="6858000"/>
          </a:xfrm>
          <a:prstGeom prst="rect">
            <a:avLst/>
          </a:prstGeom>
          <a:noFill/>
        </p:spPr>
      </p:pic>
      <p:pic>
        <p:nvPicPr>
          <p:cNvPr id="10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 l="50000"/>
          <a:stretch>
            <a:fillRect/>
          </a:stretch>
        </p:blipFill>
        <p:spPr bwMode="auto">
          <a:xfrm>
            <a:off x="4572032" y="0"/>
            <a:ext cx="457196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6FDB384-EF35-4066-B602-C5EED505D2C6}"/>
              </a:ext>
            </a:extLst>
          </p:cNvPr>
          <p:cNvSpPr txBox="1"/>
          <p:nvPr/>
        </p:nvSpPr>
        <p:spPr>
          <a:xfrm>
            <a:off x="3347864" y="33265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выкарыстаных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крыніц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7D6974-27D2-48CD-9761-D18A26DCAEF6}"/>
              </a:ext>
            </a:extLst>
          </p:cNvPr>
          <p:cNvSpPr txBox="1"/>
          <p:nvPr/>
        </p:nvSpPr>
        <p:spPr>
          <a:xfrm>
            <a:off x="683568" y="980728"/>
            <a:ext cx="7776864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https://realt.by/typo3temp/pics/d3/29/d329c80f70a27d52c86834574d204d6d.jpg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https://clck.ru/ssy9L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https://i1.wp.com/fb.ru/misc/i/gallery/39466/1437868.jpg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https://img.newgrodno.by/wp-content/uploads/1635402901Santa.jpg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https://www.dirmagazina.ru/images/preview/600x400/64e1e4749026ffe6cac4ee2750f8cced.jpg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https://bobr.by/data/image_14060.jpg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https://static.insales-cdn.com/images/articles/1/4508/422300/%D0%98%D0%B3%D1%80%D1%83%D1%88%D0%BA%D0%B88.jpg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https://businessman.ru/static/img/n/4/8/7/4/5/0/i/487450.jpg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https://m.dom-eda.com/uploads/images/catalog/item/86df51de21/c25c94fe96_1000.jpg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https://static9.depositphotos.com/1011549/1208/i/600/depositphotos_12089121-stock-photo-green-apple-with-leaf.jpg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https://upload-site.storage.yandexcloud.net/iblock/8ff/pokupatelskaya_korzina_telezhkibay_sbp20.jpg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https://media.istockphoto.com/vectors/snowman-vector-id494312164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https://png.pngtree.com/png-vector/20191009/ourlarge/pngtree-brown-retro-purse-icon-in-cartoon-style-png-image_1800849.jpg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https://2.allegroimg.com/s360/0344a4/4ff1b15a45c88530e2e631ebaee2/ZAPACH-EMOTIKON-USMIECH-SMILE-ZAWIESZKA-EMOTIKONY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https://w7.pngwing.com/pngs/448/724/png-transparent-distress-smiley-sad-smiley-blue-cartoon-website-thumbnail.png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584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Картинки по запросу торговый центр снаруж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 rot="969644">
            <a:off x="5883877" y="1304809"/>
            <a:ext cx="2802362" cy="701247"/>
          </a:xfrm>
          <a:prstGeom prst="rect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 rot="852715">
            <a:off x="5613128" y="1190978"/>
            <a:ext cx="34432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1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ЭкМа</a:t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807827">
            <a:off x="5144586" y="1488047"/>
            <a:ext cx="4251698" cy="511150"/>
          </a:xfrm>
        </p:spPr>
        <p:txBody>
          <a:bodyPr>
            <a:noAutofit/>
          </a:bodyPr>
          <a:lstStyle/>
          <a:p>
            <a:br>
              <a:rPr lang="ru-RU" sz="2000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000" dirty="0" err="1">
                <a:solidFill>
                  <a:schemeClr val="bg1"/>
                </a:solidFill>
                <a:latin typeface="Comic Sans MS" pitchFamily="66" charset="0"/>
              </a:rPr>
              <a:t>экано</a:t>
            </a:r>
            <a:r>
              <a:rPr lang="be-BY" sz="2000" dirty="0">
                <a:solidFill>
                  <a:schemeClr val="bg1"/>
                </a:solidFill>
                <a:latin typeface="Comic Sans MS" pitchFamily="66" charset="0"/>
              </a:rPr>
              <a:t>міка+матэматыка</a:t>
            </a:r>
            <a:endParaRPr lang="ru-RU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032" name="Picture 8" descr="Картинки по запросу снеговик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4218248"/>
            <a:ext cx="1774028" cy="26397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857356" y="571480"/>
            <a:ext cx="4071966" cy="928694"/>
          </a:xfrm>
          <a:prstGeom prst="rect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4000" b="1" dirty="0">
                <a:solidFill>
                  <a:srgbClr val="FFFF00"/>
                </a:solidFill>
              </a:rPr>
              <a:t>ГАНДЛЁВЫ ДОМ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и по запросу торговый центр столиц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 r="50000"/>
          <a:stretch>
            <a:fillRect/>
          </a:stretch>
        </p:blipFill>
        <p:spPr bwMode="auto">
          <a:xfrm>
            <a:off x="0" y="0"/>
            <a:ext cx="4572032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500298" y="5429264"/>
            <a:ext cx="12572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1</a:t>
            </a:r>
          </a:p>
        </p:txBody>
      </p:sp>
      <p:pic>
        <p:nvPicPr>
          <p:cNvPr id="10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 l="50000"/>
          <a:stretch>
            <a:fillRect/>
          </a:stretch>
        </p:blipFill>
        <p:spPr bwMode="auto">
          <a:xfrm>
            <a:off x="4572032" y="0"/>
            <a:ext cx="4571968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072066" y="5357826"/>
            <a:ext cx="12572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e-BY" sz="6000" dirty="0">
                <a:solidFill>
                  <a:srgbClr val="FFFF00"/>
                </a:solidFill>
                <a:latin typeface="Arial Black" pitchFamily="34" charset="0"/>
                <a:ea typeface="+mj-ea"/>
                <a:cs typeface="+mj-cs"/>
              </a:rPr>
              <a:t>58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7143768" y="3857628"/>
            <a:ext cx="12572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90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857224" y="4071942"/>
            <a:ext cx="12572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39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11" grpId="0"/>
      <p:bldP spid="11" grpId="1"/>
      <p:bldP spid="12" grpId="0"/>
      <p:bldP spid="1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Картинки по запросу кошелёк картинки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5405" t="6757" r="10811" b="9459"/>
          <a:stretch>
            <a:fillRect/>
          </a:stretch>
        </p:blipFill>
        <p:spPr bwMode="auto">
          <a:xfrm>
            <a:off x="0" y="0"/>
            <a:ext cx="4500570" cy="4500570"/>
          </a:xfrm>
          <a:prstGeom prst="rect">
            <a:avLst/>
          </a:prstGeom>
          <a:noFill/>
        </p:spPr>
      </p:pic>
      <p:pic>
        <p:nvPicPr>
          <p:cNvPr id="15362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lum bright="-40000" contrast="20000"/>
          </a:blip>
          <a:srcRect l="8955" t="5969" r="76120" b="79105"/>
          <a:stretch>
            <a:fillRect/>
          </a:stretch>
        </p:blipFill>
        <p:spPr bwMode="auto">
          <a:xfrm>
            <a:off x="857224" y="1714488"/>
            <a:ext cx="642942" cy="642942"/>
          </a:xfrm>
          <a:prstGeom prst="ellipse">
            <a:avLst/>
          </a:prstGeom>
          <a:noFill/>
        </p:spPr>
      </p:pic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lum bright="-40000" contrast="-40000"/>
          </a:blip>
          <a:srcRect l="7463" t="28358" r="76119" b="55224"/>
          <a:stretch>
            <a:fillRect/>
          </a:stretch>
        </p:blipFill>
        <p:spPr bwMode="auto">
          <a:xfrm>
            <a:off x="2428860" y="1214422"/>
            <a:ext cx="785818" cy="785818"/>
          </a:xfrm>
          <a:prstGeom prst="ellipse">
            <a:avLst/>
          </a:prstGeom>
          <a:noFill/>
        </p:spPr>
      </p:pic>
      <p:pic>
        <p:nvPicPr>
          <p:cNvPr id="6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lum bright="-40000" contrast="-40000"/>
          </a:blip>
          <a:srcRect l="5970" t="52239" r="74627" b="29851"/>
          <a:stretch>
            <a:fillRect/>
          </a:stretch>
        </p:blipFill>
        <p:spPr bwMode="auto">
          <a:xfrm>
            <a:off x="1928794" y="2357430"/>
            <a:ext cx="928694" cy="857256"/>
          </a:xfrm>
          <a:prstGeom prst="ellipse">
            <a:avLst/>
          </a:prstGeom>
          <a:noFill/>
        </p:spPr>
      </p:pic>
      <p:pic>
        <p:nvPicPr>
          <p:cNvPr id="7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lum bright="-40000" contrast="-40000"/>
          </a:blip>
          <a:srcRect l="7463" t="77612" r="76119" b="4478"/>
          <a:stretch>
            <a:fillRect/>
          </a:stretch>
        </p:blipFill>
        <p:spPr bwMode="auto">
          <a:xfrm>
            <a:off x="3214678" y="2071678"/>
            <a:ext cx="785818" cy="857256"/>
          </a:xfrm>
          <a:prstGeom prst="ellipse">
            <a:avLst/>
          </a:prstGeom>
          <a:noFill/>
        </p:spPr>
      </p:pic>
      <p:pic>
        <p:nvPicPr>
          <p:cNvPr id="12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lum bright="-40000" contrast="20000"/>
          </a:blip>
          <a:srcRect l="8955" t="5969" r="76120" b="79105"/>
          <a:stretch>
            <a:fillRect/>
          </a:stretch>
        </p:blipFill>
        <p:spPr bwMode="auto">
          <a:xfrm>
            <a:off x="1571604" y="1214422"/>
            <a:ext cx="642942" cy="642942"/>
          </a:xfrm>
          <a:prstGeom prst="ellipse">
            <a:avLst/>
          </a:prstGeom>
          <a:noFill/>
        </p:spPr>
      </p:pic>
      <p:pic>
        <p:nvPicPr>
          <p:cNvPr id="13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lum bright="-40000" contrast="20000"/>
          </a:blip>
          <a:srcRect l="8955" t="5969" r="76120" b="79105"/>
          <a:stretch>
            <a:fillRect/>
          </a:stretch>
        </p:blipFill>
        <p:spPr bwMode="auto">
          <a:xfrm>
            <a:off x="642910" y="3000372"/>
            <a:ext cx="714380" cy="714380"/>
          </a:xfrm>
          <a:prstGeom prst="ellipse">
            <a:avLst/>
          </a:prstGeom>
          <a:noFill/>
        </p:spPr>
      </p:pic>
      <p:pic>
        <p:nvPicPr>
          <p:cNvPr id="14" name="Picture 6" descr="Картинки по запросу кошелёк картинки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5405" t="6757" r="10811" b="9459"/>
          <a:stretch>
            <a:fillRect/>
          </a:stretch>
        </p:blipFill>
        <p:spPr bwMode="auto">
          <a:xfrm>
            <a:off x="4643430" y="2357430"/>
            <a:ext cx="4500570" cy="4500570"/>
          </a:xfrm>
          <a:prstGeom prst="rect">
            <a:avLst/>
          </a:prstGeom>
          <a:noFill/>
        </p:spPr>
      </p:pic>
      <p:pic>
        <p:nvPicPr>
          <p:cNvPr id="15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lum bright="-40000" contrast="20000"/>
          </a:blip>
          <a:srcRect l="8955" t="5969" r="76120" b="79105"/>
          <a:stretch>
            <a:fillRect/>
          </a:stretch>
        </p:blipFill>
        <p:spPr bwMode="auto">
          <a:xfrm>
            <a:off x="5647465" y="4572008"/>
            <a:ext cx="714380" cy="714380"/>
          </a:xfrm>
          <a:prstGeom prst="ellipse">
            <a:avLst/>
          </a:prstGeom>
          <a:noFill/>
        </p:spPr>
      </p:pic>
      <p:pic>
        <p:nvPicPr>
          <p:cNvPr id="16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lum bright="-40000" contrast="-40000"/>
          </a:blip>
          <a:srcRect l="7463" t="28358" r="76119" b="55224"/>
          <a:stretch>
            <a:fillRect/>
          </a:stretch>
        </p:blipFill>
        <p:spPr bwMode="auto">
          <a:xfrm>
            <a:off x="6357950" y="3714752"/>
            <a:ext cx="723797" cy="723797"/>
          </a:xfrm>
          <a:prstGeom prst="ellipse">
            <a:avLst/>
          </a:prstGeom>
          <a:noFill/>
        </p:spPr>
      </p:pic>
      <p:pic>
        <p:nvPicPr>
          <p:cNvPr id="17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lum bright="-40000" contrast="-40000"/>
          </a:blip>
          <a:srcRect l="5970" t="52239" r="74627" b="29851"/>
          <a:stretch>
            <a:fillRect/>
          </a:stretch>
        </p:blipFill>
        <p:spPr bwMode="auto">
          <a:xfrm>
            <a:off x="6286512" y="5429264"/>
            <a:ext cx="851303" cy="785818"/>
          </a:xfrm>
          <a:prstGeom prst="ellipse">
            <a:avLst/>
          </a:prstGeom>
          <a:noFill/>
        </p:spPr>
      </p:pic>
      <p:pic>
        <p:nvPicPr>
          <p:cNvPr id="18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lum bright="-40000" contrast="-40000"/>
          </a:blip>
          <a:srcRect l="7463" t="28358" r="76119" b="55224"/>
          <a:stretch>
            <a:fillRect/>
          </a:stretch>
        </p:blipFill>
        <p:spPr bwMode="auto">
          <a:xfrm>
            <a:off x="6929454" y="4357694"/>
            <a:ext cx="795235" cy="795235"/>
          </a:xfrm>
          <a:prstGeom prst="ellipse">
            <a:avLst/>
          </a:prstGeom>
          <a:noFill/>
        </p:spPr>
      </p:pic>
      <p:pic>
        <p:nvPicPr>
          <p:cNvPr id="19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lum bright="-40000" contrast="-40000"/>
          </a:blip>
          <a:srcRect l="5970" t="52239" r="74627" b="29851"/>
          <a:stretch>
            <a:fillRect/>
          </a:stretch>
        </p:blipFill>
        <p:spPr bwMode="auto">
          <a:xfrm>
            <a:off x="7643834" y="5214950"/>
            <a:ext cx="911682" cy="841552"/>
          </a:xfrm>
          <a:prstGeom prst="ellipse">
            <a:avLst/>
          </a:prstGeom>
          <a:noFill/>
        </p:spPr>
      </p:pic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857224" y="4429132"/>
            <a:ext cx="1757346" cy="1143000"/>
          </a:xfrm>
        </p:spPr>
        <p:txBody>
          <a:bodyPr>
            <a:noAutofit/>
          </a:bodyPr>
          <a:lstStyle/>
          <a:p>
            <a:r>
              <a:rPr lang="ru-RU" sz="80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20</a:t>
            </a:r>
          </a:p>
        </p:txBody>
      </p:sp>
      <p:sp>
        <p:nvSpPr>
          <p:cNvPr id="21" name="Заголовок 19"/>
          <p:cNvSpPr txBox="1">
            <a:spLocks/>
          </p:cNvSpPr>
          <p:nvPr/>
        </p:nvSpPr>
        <p:spPr>
          <a:xfrm>
            <a:off x="6929454" y="1428736"/>
            <a:ext cx="175734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16</a:t>
            </a:r>
            <a:endParaRPr kumimoji="0" lang="ru-RU" sz="80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22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lum bright="-40000" contrast="20000"/>
          </a:blip>
          <a:srcRect l="8955" t="5969" r="76120" b="79105"/>
          <a:stretch>
            <a:fillRect/>
          </a:stretch>
        </p:blipFill>
        <p:spPr bwMode="auto">
          <a:xfrm>
            <a:off x="7572396" y="3500438"/>
            <a:ext cx="714380" cy="714380"/>
          </a:xfrm>
          <a:prstGeom prst="ellipse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артинки по запросу кошелёк контур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8716" t="22225" r="18117" b="22797"/>
          <a:stretch>
            <a:fillRect/>
          </a:stretch>
        </p:blipFill>
        <p:spPr bwMode="auto">
          <a:xfrm>
            <a:off x="28257" y="0"/>
            <a:ext cx="4432168" cy="3857628"/>
          </a:xfrm>
          <a:prstGeom prst="snip2SameRect">
            <a:avLst>
              <a:gd name="adj1" fmla="val 16667"/>
              <a:gd name="adj2" fmla="val 15443"/>
            </a:avLst>
          </a:prstGeom>
          <a:noFill/>
        </p:spPr>
      </p:pic>
      <p:sp>
        <p:nvSpPr>
          <p:cNvPr id="4" name="Заголовок 4"/>
          <p:cNvSpPr txBox="1">
            <a:spLocks/>
          </p:cNvSpPr>
          <p:nvPr/>
        </p:nvSpPr>
        <p:spPr>
          <a:xfrm>
            <a:off x="1360767" y="2788652"/>
            <a:ext cx="1767148" cy="10828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e-BY" sz="3200" b="1" dirty="0">
                <a:latin typeface="Times New Roman" pitchFamily="18" charset="0"/>
                <a:ea typeface="+mj-ea"/>
                <a:cs typeface="Times New Roman" pitchFamily="18" charset="0"/>
              </a:rPr>
              <a:t>7 + 4</a:t>
            </a:r>
            <a:r>
              <a:rPr kumimoji="0" lang="be-BY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=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1360767" y="2274150"/>
            <a:ext cx="1898048" cy="10828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e-BY" sz="3200" b="1" dirty="0">
                <a:latin typeface="Times New Roman" pitchFamily="18" charset="0"/>
                <a:ea typeface="+mj-ea"/>
                <a:cs typeface="Times New Roman" pitchFamily="18" charset="0"/>
              </a:rPr>
              <a:t>12 + 8</a:t>
            </a:r>
            <a:r>
              <a:rPr kumimoji="0" lang="be-BY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=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1360767" y="1700808"/>
            <a:ext cx="2071702" cy="10828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be-BY" sz="3200" b="1" dirty="0">
                <a:latin typeface="Times New Roman" pitchFamily="18" charset="0"/>
                <a:ea typeface="+mj-ea"/>
                <a:cs typeface="Times New Roman" pitchFamily="18" charset="0"/>
              </a:rPr>
              <a:t>10 </a:t>
            </a:r>
            <a:r>
              <a:rPr lang="be-BY" sz="3200" dirty="0"/>
              <a:t>–</a:t>
            </a:r>
            <a:r>
              <a:rPr lang="be-BY" b="1" dirty="0"/>
              <a:t> </a:t>
            </a:r>
            <a:r>
              <a:rPr lang="be-BY" sz="3200" b="1" dirty="0">
                <a:latin typeface="Times New Roman" pitchFamily="18" charset="0"/>
                <a:ea typeface="+mj-ea"/>
                <a:cs typeface="Times New Roman" pitchFamily="18" charset="0"/>
              </a:rPr>
              <a:t>6</a:t>
            </a:r>
            <a:r>
              <a:rPr kumimoji="0" lang="be-BY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=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1360767" y="1122022"/>
            <a:ext cx="1701698" cy="10828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e-BY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9 + 3 =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Picture 2" descr="Картинки по запросу кошелёк контур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18716" t="22225" r="18117" b="22797"/>
          <a:stretch>
            <a:fillRect/>
          </a:stretch>
        </p:blipFill>
        <p:spPr bwMode="auto">
          <a:xfrm>
            <a:off x="4711805" y="-21543"/>
            <a:ext cx="4432195" cy="3857652"/>
          </a:xfrm>
          <a:prstGeom prst="snip2SameRect">
            <a:avLst>
              <a:gd name="adj1" fmla="val 16667"/>
              <a:gd name="adj2" fmla="val 15802"/>
            </a:avLst>
          </a:prstGeom>
          <a:noFill/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6012160" y="2996952"/>
            <a:ext cx="2195845" cy="573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e-BY" sz="3200" b="1" noProof="0" dirty="0">
                <a:latin typeface="Times New Roman" pitchFamily="18" charset="0"/>
                <a:ea typeface="+mj-ea"/>
                <a:cs typeface="Times New Roman" pitchFamily="18" charset="0"/>
              </a:rPr>
              <a:t>90 + 10</a:t>
            </a:r>
            <a:r>
              <a:rPr kumimoji="0" lang="be-BY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=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6012160" y="2295285"/>
            <a:ext cx="2055705" cy="6860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e-BY" sz="3200" b="1" noProof="0" dirty="0">
                <a:latin typeface="Times New Roman" pitchFamily="18" charset="0"/>
                <a:ea typeface="+mj-ea"/>
                <a:cs typeface="Times New Roman" pitchFamily="18" charset="0"/>
              </a:rPr>
              <a:t>34 + 5</a:t>
            </a:r>
            <a:r>
              <a:rPr kumimoji="0" lang="be-BY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=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Заголовок 4"/>
          <p:cNvSpPr txBox="1">
            <a:spLocks/>
          </p:cNvSpPr>
          <p:nvPr/>
        </p:nvSpPr>
        <p:spPr>
          <a:xfrm>
            <a:off x="6012160" y="1798595"/>
            <a:ext cx="2062764" cy="510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lang="be-BY" sz="3200" b="1" noProof="0" dirty="0">
                <a:latin typeface="Times New Roman" pitchFamily="18" charset="0"/>
                <a:ea typeface="+mj-ea"/>
                <a:cs typeface="Times New Roman" pitchFamily="18" charset="0"/>
              </a:rPr>
              <a:t>80 </a:t>
            </a:r>
            <a:r>
              <a:rPr lang="be-BY" sz="3200" dirty="0"/>
              <a:t>– </a:t>
            </a:r>
            <a:r>
              <a:rPr lang="be-BY" sz="3200" b="1" noProof="0" dirty="0">
                <a:latin typeface="Times New Roman" pitchFamily="18" charset="0"/>
                <a:ea typeface="+mj-ea"/>
                <a:cs typeface="Times New Roman" pitchFamily="18" charset="0"/>
              </a:rPr>
              <a:t>30</a:t>
            </a:r>
            <a:r>
              <a:rPr kumimoji="0" lang="be-BY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=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Заголовок 4"/>
          <p:cNvSpPr txBox="1">
            <a:spLocks/>
          </p:cNvSpPr>
          <p:nvPr/>
        </p:nvSpPr>
        <p:spPr>
          <a:xfrm>
            <a:off x="6012160" y="1222531"/>
            <a:ext cx="2145279" cy="551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e-BY" sz="3200" b="1" dirty="0">
                <a:latin typeface="Times New Roman" pitchFamily="18" charset="0"/>
                <a:ea typeface="+mj-ea"/>
                <a:cs typeface="Times New Roman" pitchFamily="18" charset="0"/>
              </a:rPr>
              <a:t>20 + 40</a:t>
            </a:r>
            <a:r>
              <a:rPr kumimoji="0" lang="be-BY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=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FF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Картинки по запросу указатели в магазин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0"/>
            <a:ext cx="6172200" cy="68580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356332">
            <a:off x="2605616" y="996337"/>
            <a:ext cx="4114800" cy="868346"/>
          </a:xfrm>
        </p:spPr>
        <p:txBody>
          <a:bodyPr>
            <a:normAutofit fontScale="90000"/>
          </a:bodyPr>
          <a:lstStyle/>
          <a:p>
            <a:r>
              <a:rPr lang="be-BY" sz="5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КНІГІ</a:t>
            </a:r>
            <a:endParaRPr lang="ru-RU" sz="54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 rot="21446957">
            <a:off x="2160391" y="3020066"/>
            <a:ext cx="4114800" cy="868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e-BY" sz="5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ВЫХАД</a:t>
            </a:r>
            <a:endParaRPr kumimoji="0" lang="ru-RU" sz="5400" b="0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605617" y="4925428"/>
            <a:ext cx="4114800" cy="868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e-BY" sz="5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rPr>
              <a:t>ПОСУД</a:t>
            </a:r>
            <a:endParaRPr kumimoji="0" lang="ru-RU" sz="5400" b="0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Картинки по запросу книжный отдел в магазине"/>
          <p:cNvPicPr>
            <a:picLocks noChangeAspect="1" noChangeArrowheads="1"/>
          </p:cNvPicPr>
          <p:nvPr/>
        </p:nvPicPr>
        <p:blipFill>
          <a:blip r:embed="rId3" cstate="print"/>
          <a:srcRect l="6557" b="7630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928662" y="0"/>
            <a:ext cx="7215206" cy="171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e-BY" sz="7200" noProof="0" dirty="0">
                <a:ln>
                  <a:solidFill>
                    <a:srgbClr val="000066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КНІЖНЫ АДДЗЕЛ</a:t>
            </a:r>
            <a:endParaRPr kumimoji="0" lang="ru-RU" sz="7200" b="0" i="0" u="none" strike="noStrike" kern="1200" cap="none" spc="0" normalizeH="0" baseline="0" noProof="0" dirty="0">
              <a:ln>
                <a:solidFill>
                  <a:srgbClr val="000066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466694"/>
              </p:ext>
            </p:extLst>
          </p:nvPr>
        </p:nvGraphicFramePr>
        <p:xfrm>
          <a:off x="395536" y="476671"/>
          <a:ext cx="8352928" cy="5856164"/>
        </p:xfrm>
        <a:graphic>
          <a:graphicData uri="http://schemas.openxmlformats.org/drawingml/2006/table">
            <a:tbl>
              <a:tblPr/>
              <a:tblGrid>
                <a:gridCol w="2087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78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86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2913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67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3200" b="1" dirty="0">
                          <a:latin typeface="Times New Roman"/>
                          <a:ea typeface="Calibri"/>
                          <a:cs typeface="Times New Roman"/>
                        </a:rPr>
                        <a:t>5 р.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3200" b="1" dirty="0">
                          <a:latin typeface="Times New Roman"/>
                          <a:ea typeface="Calibri"/>
                          <a:cs typeface="Times New Roman"/>
                        </a:rPr>
                        <a:t>8 р.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3200" b="1" dirty="0">
                          <a:latin typeface="Times New Roman"/>
                          <a:ea typeface="Calibri"/>
                          <a:cs typeface="Times New Roman"/>
                        </a:rPr>
                        <a:t>6 р.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7877">
                <a:tc>
                  <a:txBody>
                    <a:bodyPr/>
                    <a:lstStyle/>
                    <a:p>
                      <a:pPr lv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3200" b="1" i="1" dirty="0">
                          <a:latin typeface="Times New Roman"/>
                          <a:ea typeface="Calibri"/>
                          <a:cs typeface="Times New Roman"/>
                        </a:rPr>
                        <a:t>Маша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3200" b="1" dirty="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3200" b="1" dirty="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3200" b="1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7877">
                <a:tc>
                  <a:txBody>
                    <a:bodyPr/>
                    <a:lstStyle/>
                    <a:p>
                      <a:pPr lv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3200" b="1" i="1" dirty="0">
                          <a:latin typeface="Times New Roman"/>
                          <a:ea typeface="Calibri"/>
                          <a:cs typeface="Times New Roman"/>
                        </a:rPr>
                        <a:t>Галя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3200" b="1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be-BY" sz="3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3200" b="1" dirty="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7877">
                <a:tc>
                  <a:txBody>
                    <a:bodyPr/>
                    <a:lstStyle/>
                    <a:p>
                      <a:pPr lv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3200" b="1" i="1" dirty="0">
                          <a:latin typeface="Times New Roman"/>
                          <a:ea typeface="Calibri"/>
                          <a:cs typeface="Times New Roman"/>
                        </a:rPr>
                        <a:t>Іра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3200" b="1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3200" b="1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be-BY" sz="3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051" name="Рисунок 12" descr="https://chitaemdetyam.com/images/images_source/Yak%D1%96mov%D1%96ch_A.M._H%D1%96traya_l%D1%96sa_NarAsveta_2011.jpg"/>
          <p:cNvPicPr>
            <a:picLocks noChangeAspect="1" noChangeArrowheads="1"/>
          </p:cNvPicPr>
          <p:nvPr/>
        </p:nvPicPr>
        <p:blipFill>
          <a:blip r:embed="rId3" cstate="print"/>
          <a:srcRect t="6483" b="8083"/>
          <a:stretch>
            <a:fillRect/>
          </a:stretch>
        </p:blipFill>
        <p:spPr bwMode="auto">
          <a:xfrm>
            <a:off x="2915816" y="548680"/>
            <a:ext cx="1133475" cy="1409700"/>
          </a:xfrm>
          <a:prstGeom prst="rect">
            <a:avLst/>
          </a:prstGeom>
          <a:noFill/>
        </p:spPr>
      </p:pic>
      <p:pic>
        <p:nvPicPr>
          <p:cNvPr id="2050" name="Рисунок 21" descr="http://s3.gallery.aystatic.by/650/635/160/5017/5017160635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548680"/>
            <a:ext cx="1400175" cy="1400175"/>
          </a:xfrm>
          <a:prstGeom prst="rect">
            <a:avLst/>
          </a:prstGeom>
          <a:noFill/>
        </p:spPr>
      </p:pic>
      <p:pic>
        <p:nvPicPr>
          <p:cNvPr id="2049" name="Рисунок 24" descr="https://texnoplus.by/wp-content/uploads/2021/02/00903324.n_1_600x600.png"/>
          <p:cNvPicPr>
            <a:picLocks noChangeAspect="1" noChangeArrowheads="1"/>
          </p:cNvPicPr>
          <p:nvPr/>
        </p:nvPicPr>
        <p:blipFill>
          <a:blip r:embed="rId5" cstate="print"/>
          <a:srcRect l="8025" r="8025"/>
          <a:stretch>
            <a:fillRect/>
          </a:stretch>
        </p:blipFill>
        <p:spPr bwMode="auto">
          <a:xfrm>
            <a:off x="7092280" y="548680"/>
            <a:ext cx="1295400" cy="1543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артинки по запросу отдел овощи и фрукты магази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1214422"/>
            <a:ext cx="9144000" cy="21431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e-BY" sz="5400" b="0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САДАВІНА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e-BY" sz="5400" b="0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І АГАРОДНІНА</a:t>
            </a:r>
            <a:endParaRPr kumimoji="0" lang="ru-RU" sz="5400" b="0" i="0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split orient="vert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</TotalTime>
  <Words>360</Words>
  <Application>Microsoft Office PowerPoint</Application>
  <PresentationFormat>Экран (4:3)</PresentationFormat>
  <Paragraphs>98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Calibri</vt:lpstr>
      <vt:lpstr>Comic Sans MS</vt:lpstr>
      <vt:lpstr>Times New Roman</vt:lpstr>
      <vt:lpstr>Тема Office</vt:lpstr>
      <vt:lpstr>Презентация PowerPoint</vt:lpstr>
      <vt:lpstr> эканоміка+матэматыка</vt:lpstr>
      <vt:lpstr>Презентация PowerPoint</vt:lpstr>
      <vt:lpstr>20</vt:lpstr>
      <vt:lpstr>Презентация PowerPoint</vt:lpstr>
      <vt:lpstr>КНІГІ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БАКАЛЕЯ</vt:lpstr>
      <vt:lpstr>Презентация PowerPoint</vt:lpstr>
      <vt:lpstr>КАСА</vt:lpstr>
      <vt:lpstr>Презентация PowerPoint</vt:lpstr>
      <vt:lpstr>Презентация PowerPoint</vt:lpstr>
    </vt:vector>
  </TitlesOfParts>
  <Company>WolfishLair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ГАНДЛЁВЫ ДОМ</dc:title>
  <dc:creator>Клиет</dc:creator>
  <cp:lastModifiedBy>m32</cp:lastModifiedBy>
  <cp:revision>95</cp:revision>
  <dcterms:created xsi:type="dcterms:W3CDTF">2017-11-13T15:21:50Z</dcterms:created>
  <dcterms:modified xsi:type="dcterms:W3CDTF">2022-10-25T08:28:19Z</dcterms:modified>
</cp:coreProperties>
</file>