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4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1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1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8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6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0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26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9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85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68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7ACBE-6BD9-4FCB-9D1F-8D84CD058ED4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E7DB-0E5F-4D6A-B5E1-104070AA6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1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14800" y="1383030"/>
            <a:ext cx="7772400" cy="387839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b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ОСНОВЫ ПРАВОСЛАВНОЙ КУЛЬТУРЫ </a:t>
            </a:r>
            <a:b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ru-RU" sz="72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6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91840" y="1383030"/>
            <a:ext cx="8595360" cy="387839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b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b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7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БИБЛИЯ</a:t>
            </a:r>
            <a: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— </a:t>
            </a:r>
            <a:b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ВЕЛИКАЯ </a:t>
            </a:r>
            <a:r>
              <a:rPr lang="ru-RU" sz="7200" b="1" i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КНИГА</a:t>
            </a:r>
            <a: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sz="7200" b="1" i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СВЯТЫНЯ</a:t>
            </a:r>
            <a: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ДЛЯ ВСЕХ ПРАВОСЛАВНЫХ</a:t>
            </a:r>
            <a:b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br>
              <a:rPr lang="ru-RU" sz="72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ru-RU" sz="72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5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370" y="365125"/>
            <a:ext cx="8961120" cy="6287135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ru-RU" sz="60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6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— ЧТО ОЗНАЧАЕТ СЛОВО «БИБЛИЯ»?</a:t>
            </a:r>
            <a:br>
              <a:rPr lang="ru-RU" sz="60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6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— ЧТО МОЖНО УЗНАТЬ, ЕСЛИ ЧИТАТЬ БИБЛИЮ?</a:t>
            </a:r>
            <a:br>
              <a:rPr lang="ru-RU" sz="6000" b="1" i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6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— КАК НУЖНО ЧИТАТЬ БИБЛИЮ?</a:t>
            </a:r>
            <a:br>
              <a:rPr lang="ru-RU" sz="6000" b="1" i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ru-RU" sz="6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7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6130" y="1885950"/>
            <a:ext cx="1800000" cy="180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50180" y="1885950"/>
            <a:ext cx="1800000" cy="1800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74230" y="1885950"/>
            <a:ext cx="1800000" cy="180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098280" y="1885950"/>
            <a:ext cx="1800000" cy="180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80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Тема Office</vt:lpstr>
      <vt:lpstr> ОСНОВЫ ПРАВОСЛАВНОЙ КУЛЬТУРЫ  </vt:lpstr>
      <vt:lpstr>  БИБЛИЯ —  ВЕЛИКАЯ КНИГА, СВЯТЫНЯ ДЛЯ ВСЕХ ПРАВОСЛАВНЫХ  </vt:lpstr>
      <vt:lpstr> — ЧТО ОЗНАЧАЕТ СЛОВО «БИБЛИЯ»? — ЧТО МОЖНО УЗНАТЬ, ЕСЛИ ЧИТАТЬ БИБЛИЮ? — КАК НУЖНО ЧИТАТЬ БИБЛИЮ?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ПРАВОСЛАВНОЙ КУЛЬТУРЫ.</dc:title>
  <dc:creator>Пользователь Windows</dc:creator>
  <cp:lastModifiedBy>m32</cp:lastModifiedBy>
  <cp:revision>7</cp:revision>
  <dcterms:created xsi:type="dcterms:W3CDTF">2023-07-05T08:24:07Z</dcterms:created>
  <dcterms:modified xsi:type="dcterms:W3CDTF">2023-07-24T07:26:59Z</dcterms:modified>
</cp:coreProperties>
</file>